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4144" r:id="rId2"/>
  </p:sldMasterIdLst>
  <p:notesMasterIdLst>
    <p:notesMasterId r:id="rId23"/>
  </p:notesMasterIdLst>
  <p:handoutMasterIdLst>
    <p:handoutMasterId r:id="rId24"/>
  </p:handoutMasterIdLst>
  <p:sldIdLst>
    <p:sldId id="296" r:id="rId3"/>
    <p:sldId id="355" r:id="rId4"/>
    <p:sldId id="356" r:id="rId5"/>
    <p:sldId id="357" r:id="rId6"/>
    <p:sldId id="358" r:id="rId7"/>
    <p:sldId id="359" r:id="rId8"/>
    <p:sldId id="343" r:id="rId9"/>
    <p:sldId id="344" r:id="rId10"/>
    <p:sldId id="354" r:id="rId11"/>
    <p:sldId id="345" r:id="rId12"/>
    <p:sldId id="346" r:id="rId13"/>
    <p:sldId id="347" r:id="rId14"/>
    <p:sldId id="348" r:id="rId15"/>
    <p:sldId id="349" r:id="rId16"/>
    <p:sldId id="353" r:id="rId17"/>
    <p:sldId id="333" r:id="rId18"/>
    <p:sldId id="298" r:id="rId19"/>
    <p:sldId id="350" r:id="rId20"/>
    <p:sldId id="351" r:id="rId21"/>
    <p:sldId id="301" r:id="rId22"/>
  </p:sldIdLst>
  <p:sldSz cx="9144000" cy="6858000" type="screen4x3"/>
  <p:notesSz cx="6918325" cy="9204325"/>
  <p:defaultTextStyle>
    <a:defPPr>
      <a:defRPr lang="en-US"/>
    </a:defPPr>
    <a:lvl1pPr algn="l" defTabSz="457200" rtl="0" fontAlgn="base">
      <a:spcBef>
        <a:spcPct val="0"/>
      </a:spcBef>
      <a:spcAft>
        <a:spcPct val="0"/>
      </a:spcAft>
      <a:defRPr kern="1200">
        <a:solidFill>
          <a:schemeClr val="tx1"/>
        </a:solidFill>
        <a:latin typeface="Arial" pitchFamily="34" charset="0"/>
        <a:ea typeface="Geneva"/>
        <a:cs typeface="Geneva"/>
      </a:defRPr>
    </a:lvl1pPr>
    <a:lvl2pPr marL="457200" algn="l" defTabSz="457200" rtl="0" fontAlgn="base">
      <a:spcBef>
        <a:spcPct val="0"/>
      </a:spcBef>
      <a:spcAft>
        <a:spcPct val="0"/>
      </a:spcAft>
      <a:defRPr kern="1200">
        <a:solidFill>
          <a:schemeClr val="tx1"/>
        </a:solidFill>
        <a:latin typeface="Arial" pitchFamily="34" charset="0"/>
        <a:ea typeface="Geneva"/>
        <a:cs typeface="Geneva"/>
      </a:defRPr>
    </a:lvl2pPr>
    <a:lvl3pPr marL="914400" algn="l" defTabSz="457200" rtl="0" fontAlgn="base">
      <a:spcBef>
        <a:spcPct val="0"/>
      </a:spcBef>
      <a:spcAft>
        <a:spcPct val="0"/>
      </a:spcAft>
      <a:defRPr kern="1200">
        <a:solidFill>
          <a:schemeClr val="tx1"/>
        </a:solidFill>
        <a:latin typeface="Arial" pitchFamily="34" charset="0"/>
        <a:ea typeface="Geneva"/>
        <a:cs typeface="Geneva"/>
      </a:defRPr>
    </a:lvl3pPr>
    <a:lvl4pPr marL="1371600" algn="l" defTabSz="457200" rtl="0" fontAlgn="base">
      <a:spcBef>
        <a:spcPct val="0"/>
      </a:spcBef>
      <a:spcAft>
        <a:spcPct val="0"/>
      </a:spcAft>
      <a:defRPr kern="1200">
        <a:solidFill>
          <a:schemeClr val="tx1"/>
        </a:solidFill>
        <a:latin typeface="Arial" pitchFamily="34" charset="0"/>
        <a:ea typeface="Geneva"/>
        <a:cs typeface="Geneva"/>
      </a:defRPr>
    </a:lvl4pPr>
    <a:lvl5pPr marL="1828800" algn="l" defTabSz="457200" rtl="0" fontAlgn="base">
      <a:spcBef>
        <a:spcPct val="0"/>
      </a:spcBef>
      <a:spcAft>
        <a:spcPct val="0"/>
      </a:spcAft>
      <a:defRPr kern="1200">
        <a:solidFill>
          <a:schemeClr val="tx1"/>
        </a:solidFill>
        <a:latin typeface="Arial" pitchFamily="34" charset="0"/>
        <a:ea typeface="Geneva"/>
        <a:cs typeface="Geneva"/>
      </a:defRPr>
    </a:lvl5pPr>
    <a:lvl6pPr marL="2286000" algn="l" defTabSz="914400" rtl="0" eaLnBrk="1" latinLnBrk="0" hangingPunct="1">
      <a:defRPr kern="1200">
        <a:solidFill>
          <a:schemeClr val="tx1"/>
        </a:solidFill>
        <a:latin typeface="Arial" pitchFamily="34" charset="0"/>
        <a:ea typeface="Geneva"/>
        <a:cs typeface="Geneva"/>
      </a:defRPr>
    </a:lvl6pPr>
    <a:lvl7pPr marL="2743200" algn="l" defTabSz="914400" rtl="0" eaLnBrk="1" latinLnBrk="0" hangingPunct="1">
      <a:defRPr kern="1200">
        <a:solidFill>
          <a:schemeClr val="tx1"/>
        </a:solidFill>
        <a:latin typeface="Arial" pitchFamily="34" charset="0"/>
        <a:ea typeface="Geneva"/>
        <a:cs typeface="Geneva"/>
      </a:defRPr>
    </a:lvl7pPr>
    <a:lvl8pPr marL="3200400" algn="l" defTabSz="914400" rtl="0" eaLnBrk="1" latinLnBrk="0" hangingPunct="1">
      <a:defRPr kern="1200">
        <a:solidFill>
          <a:schemeClr val="tx1"/>
        </a:solidFill>
        <a:latin typeface="Arial" pitchFamily="34" charset="0"/>
        <a:ea typeface="Geneva"/>
        <a:cs typeface="Geneva"/>
      </a:defRPr>
    </a:lvl8pPr>
    <a:lvl9pPr marL="3657600" algn="l" defTabSz="914400" rtl="0" eaLnBrk="1" latinLnBrk="0" hangingPunct="1">
      <a:defRPr kern="1200">
        <a:solidFill>
          <a:schemeClr val="tx1"/>
        </a:solidFill>
        <a:latin typeface="Arial" pitchFamily="34" charset="0"/>
        <a:ea typeface="Geneva"/>
        <a:cs typeface="Geneva"/>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10036"/>
    <a:srgbClr val="96C547"/>
    <a:srgbClr val="6EC1BC"/>
    <a:srgbClr val="F18307"/>
    <a:srgbClr val="459D2D"/>
    <a:srgbClr val="1B808E"/>
    <a:srgbClr val="FDC835"/>
    <a:srgbClr val="93C6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60" autoAdjust="0"/>
    <p:restoredTop sz="82367" autoAdjust="0"/>
  </p:normalViewPr>
  <p:slideViewPr>
    <p:cSldViewPr snapToGrid="0" snapToObjects="1">
      <p:cViewPr>
        <p:scale>
          <a:sx n="90" d="100"/>
          <a:sy n="90" d="100"/>
        </p:scale>
        <p:origin x="-1722" y="-15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66" d="100"/>
          <a:sy n="66" d="100"/>
        </p:scale>
        <p:origin x="-2808" y="-114"/>
      </p:cViewPr>
      <p:guideLst>
        <p:guide orient="horz" pos="2899"/>
        <p:guide pos="21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97200" cy="4603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19538" y="0"/>
            <a:ext cx="2997200" cy="460375"/>
          </a:xfrm>
          <a:prstGeom prst="rect">
            <a:avLst/>
          </a:prstGeom>
        </p:spPr>
        <p:txBody>
          <a:bodyPr vert="horz" lIns="91440" tIns="45720" rIns="91440" bIns="45720" rtlCol="0"/>
          <a:lstStyle>
            <a:lvl1pPr algn="r">
              <a:defRPr sz="1200"/>
            </a:lvl1pPr>
          </a:lstStyle>
          <a:p>
            <a:fld id="{708E3391-4C93-4F3E-A79A-DF7082D1CFF4}" type="datetimeFigureOut">
              <a:rPr lang="en-US" smtClean="0"/>
              <a:t>1/20/2012</a:t>
            </a:fld>
            <a:endParaRPr lang="en-US"/>
          </a:p>
        </p:txBody>
      </p:sp>
      <p:sp>
        <p:nvSpPr>
          <p:cNvPr id="4" name="Footer Placeholder 3"/>
          <p:cNvSpPr>
            <a:spLocks noGrp="1"/>
          </p:cNvSpPr>
          <p:nvPr>
            <p:ph type="ftr" sz="quarter" idx="2"/>
          </p:nvPr>
        </p:nvSpPr>
        <p:spPr>
          <a:xfrm>
            <a:off x="0" y="8742363"/>
            <a:ext cx="2997200" cy="46037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19538" y="8742363"/>
            <a:ext cx="2997200" cy="460375"/>
          </a:xfrm>
          <a:prstGeom prst="rect">
            <a:avLst/>
          </a:prstGeom>
        </p:spPr>
        <p:txBody>
          <a:bodyPr vert="horz" lIns="91440" tIns="45720" rIns="91440" bIns="45720" rtlCol="0" anchor="b"/>
          <a:lstStyle>
            <a:lvl1pPr algn="r">
              <a:defRPr sz="1200"/>
            </a:lvl1pPr>
          </a:lstStyle>
          <a:p>
            <a:fld id="{0719FAF1-44E5-4ADE-95E8-C9FACFFEC175}" type="slidenum">
              <a:rPr lang="en-US" smtClean="0"/>
              <a:t>‹#›</a:t>
            </a:fld>
            <a:endParaRPr lang="en-US"/>
          </a:p>
        </p:txBody>
      </p:sp>
    </p:spTree>
    <p:extLst>
      <p:ext uri="{BB962C8B-B14F-4D97-AF65-F5344CB8AC3E}">
        <p14:creationId xmlns:p14="http://schemas.microsoft.com/office/powerpoint/2010/main" val="25841333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98788" cy="460375"/>
          </a:xfrm>
          <a:prstGeom prst="rect">
            <a:avLst/>
          </a:prstGeom>
        </p:spPr>
        <p:txBody>
          <a:bodyPr vert="horz" wrap="square" lIns="92108" tIns="46054" rIns="92108" bIns="46054" numCol="1" anchor="t" anchorCtr="0" compatLnSpc="1">
            <a:prstTxWarp prst="textNoShape">
              <a:avLst/>
            </a:prstTxWarp>
          </a:bodyPr>
          <a:lstStyle>
            <a:lvl1pPr>
              <a:defRPr sz="1200">
                <a:latin typeface="Arial" pitchFamily="34" charset="0"/>
                <a:ea typeface="Geneva" charset="-128"/>
                <a:cs typeface="+mn-cs"/>
              </a:defRPr>
            </a:lvl1pPr>
          </a:lstStyle>
          <a:p>
            <a:pPr>
              <a:defRPr/>
            </a:pPr>
            <a:endParaRPr lang="en-US"/>
          </a:p>
        </p:txBody>
      </p:sp>
      <p:sp>
        <p:nvSpPr>
          <p:cNvPr id="3" name="Date Placeholder 2"/>
          <p:cNvSpPr>
            <a:spLocks noGrp="1"/>
          </p:cNvSpPr>
          <p:nvPr>
            <p:ph type="dt" idx="1"/>
          </p:nvPr>
        </p:nvSpPr>
        <p:spPr>
          <a:xfrm>
            <a:off x="3917950" y="0"/>
            <a:ext cx="2998788" cy="460375"/>
          </a:xfrm>
          <a:prstGeom prst="rect">
            <a:avLst/>
          </a:prstGeom>
        </p:spPr>
        <p:txBody>
          <a:bodyPr vert="horz" wrap="square" lIns="92108" tIns="46054" rIns="92108" bIns="46054" numCol="1" anchor="t" anchorCtr="0" compatLnSpc="1">
            <a:prstTxWarp prst="textNoShape">
              <a:avLst/>
            </a:prstTxWarp>
          </a:bodyPr>
          <a:lstStyle>
            <a:lvl1pPr algn="r">
              <a:defRPr sz="1200">
                <a:latin typeface="Arial" charset="0"/>
                <a:ea typeface="Geneva" charset="0"/>
                <a:cs typeface="Geneva" charset="0"/>
              </a:defRPr>
            </a:lvl1pPr>
          </a:lstStyle>
          <a:p>
            <a:pPr>
              <a:defRPr/>
            </a:pPr>
            <a:fld id="{B440239F-6B22-4C8D-B400-5784DC7B2572}" type="datetime1">
              <a:rPr lang="en-US"/>
              <a:pPr>
                <a:defRPr/>
              </a:pPr>
              <a:t>1/20/2012</a:t>
            </a:fld>
            <a:endParaRPr lang="en-US"/>
          </a:p>
        </p:txBody>
      </p:sp>
      <p:sp>
        <p:nvSpPr>
          <p:cNvPr id="4" name="Slide Image Placeholder 3"/>
          <p:cNvSpPr>
            <a:spLocks noGrp="1" noRot="1" noChangeAspect="1"/>
          </p:cNvSpPr>
          <p:nvPr>
            <p:ph type="sldImg" idx="2"/>
          </p:nvPr>
        </p:nvSpPr>
        <p:spPr>
          <a:xfrm>
            <a:off x="1158875" y="690563"/>
            <a:ext cx="4600575" cy="3451225"/>
          </a:xfrm>
          <a:prstGeom prst="rect">
            <a:avLst/>
          </a:prstGeom>
          <a:noFill/>
          <a:ln w="12700">
            <a:solidFill>
              <a:prstClr val="black"/>
            </a:solidFill>
          </a:ln>
        </p:spPr>
        <p:txBody>
          <a:bodyPr vert="horz" wrap="square" lIns="92108" tIns="46054" rIns="92108" bIns="46054" numCol="1" anchor="ctr" anchorCtr="0" compatLnSpc="1">
            <a:prstTxWarp prst="textNoShape">
              <a:avLst/>
            </a:prstTxWarp>
          </a:bodyPr>
          <a:lstStyle/>
          <a:p>
            <a:pPr lvl="0"/>
            <a:endParaRPr lang="en-US" noProof="0" smtClean="0"/>
          </a:p>
        </p:txBody>
      </p:sp>
      <p:sp>
        <p:nvSpPr>
          <p:cNvPr id="5" name="Notes Placeholder 4"/>
          <p:cNvSpPr>
            <a:spLocks noGrp="1"/>
          </p:cNvSpPr>
          <p:nvPr>
            <p:ph type="body" sz="quarter" idx="3"/>
          </p:nvPr>
        </p:nvSpPr>
        <p:spPr>
          <a:xfrm>
            <a:off x="692150" y="4371975"/>
            <a:ext cx="5534025" cy="4141788"/>
          </a:xfrm>
          <a:prstGeom prst="rect">
            <a:avLst/>
          </a:prstGeom>
        </p:spPr>
        <p:txBody>
          <a:bodyPr vert="horz" wrap="square" lIns="92108" tIns="46054" rIns="92108" bIns="46054"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742363"/>
            <a:ext cx="2998788" cy="460375"/>
          </a:xfrm>
          <a:prstGeom prst="rect">
            <a:avLst/>
          </a:prstGeom>
        </p:spPr>
        <p:txBody>
          <a:bodyPr vert="horz" wrap="square" lIns="92108" tIns="46054" rIns="92108" bIns="46054" numCol="1" anchor="b" anchorCtr="0" compatLnSpc="1">
            <a:prstTxWarp prst="textNoShape">
              <a:avLst/>
            </a:prstTxWarp>
          </a:bodyPr>
          <a:lstStyle>
            <a:lvl1pPr>
              <a:defRPr sz="1200">
                <a:latin typeface="Arial" pitchFamily="34" charset="0"/>
                <a:ea typeface="Geneva" charset="-128"/>
                <a:cs typeface="+mn-cs"/>
              </a:defRPr>
            </a:lvl1pPr>
          </a:lstStyle>
          <a:p>
            <a:pPr>
              <a:defRPr/>
            </a:pPr>
            <a:endParaRPr lang="en-US"/>
          </a:p>
        </p:txBody>
      </p:sp>
      <p:sp>
        <p:nvSpPr>
          <p:cNvPr id="7" name="Slide Number Placeholder 6"/>
          <p:cNvSpPr>
            <a:spLocks noGrp="1"/>
          </p:cNvSpPr>
          <p:nvPr>
            <p:ph type="sldNum" sz="quarter" idx="5"/>
          </p:nvPr>
        </p:nvSpPr>
        <p:spPr>
          <a:xfrm>
            <a:off x="3917950" y="8742363"/>
            <a:ext cx="2998788" cy="460375"/>
          </a:xfrm>
          <a:prstGeom prst="rect">
            <a:avLst/>
          </a:prstGeom>
        </p:spPr>
        <p:txBody>
          <a:bodyPr vert="horz" wrap="square" lIns="92108" tIns="46054" rIns="92108" bIns="46054" numCol="1" anchor="b" anchorCtr="0" compatLnSpc="1">
            <a:prstTxWarp prst="textNoShape">
              <a:avLst/>
            </a:prstTxWarp>
          </a:bodyPr>
          <a:lstStyle>
            <a:lvl1pPr algn="r">
              <a:defRPr sz="1200">
                <a:latin typeface="Arial" charset="0"/>
                <a:ea typeface="Geneva" charset="0"/>
                <a:cs typeface="Geneva" charset="0"/>
              </a:defRPr>
            </a:lvl1pPr>
          </a:lstStyle>
          <a:p>
            <a:pPr>
              <a:defRPr/>
            </a:pPr>
            <a:fld id="{3A52D06D-BB52-4D24-B79E-D3ED319F6B72}" type="slidenum">
              <a:rPr lang="en-US"/>
              <a:pPr>
                <a:defRPr/>
              </a:pPr>
              <a:t>‹#›</a:t>
            </a:fld>
            <a:endParaRPr lang="en-US"/>
          </a:p>
        </p:txBody>
      </p:sp>
    </p:spTree>
    <p:extLst>
      <p:ext uri="{BB962C8B-B14F-4D97-AF65-F5344CB8AC3E}">
        <p14:creationId xmlns:p14="http://schemas.microsoft.com/office/powerpoint/2010/main" val="5921473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a:ea typeface="Geneva" charset="-128"/>
        <a:cs typeface="Geneva" charset="0"/>
      </a:defRPr>
    </a:lvl1pPr>
    <a:lvl2pPr marL="457200" algn="l" rtl="0" eaLnBrk="0" fontAlgn="base" hangingPunct="0">
      <a:spcBef>
        <a:spcPct val="30000"/>
      </a:spcBef>
      <a:spcAft>
        <a:spcPct val="0"/>
      </a:spcAft>
      <a:defRPr sz="1200" kern="1200">
        <a:solidFill>
          <a:schemeClr val="tx1"/>
        </a:solidFill>
        <a:latin typeface="Arial"/>
        <a:ea typeface="Arial Unicode MS" pitchFamily="34" charset="-128"/>
        <a:cs typeface="Arial Unicode MS" pitchFamily="34" charset="-128"/>
      </a:defRPr>
    </a:lvl2pPr>
    <a:lvl3pPr marL="914400" algn="l" rtl="0" eaLnBrk="0" fontAlgn="base" hangingPunct="0">
      <a:spcBef>
        <a:spcPct val="30000"/>
      </a:spcBef>
      <a:spcAft>
        <a:spcPct val="0"/>
      </a:spcAft>
      <a:defRPr sz="1200" kern="1200">
        <a:solidFill>
          <a:schemeClr val="tx1"/>
        </a:solidFill>
        <a:latin typeface="Arial"/>
        <a:ea typeface="Arial Unicode MS" pitchFamily="34" charset="-128"/>
        <a:cs typeface="Arial Unicode MS" pitchFamily="34" charset="-128"/>
      </a:defRPr>
    </a:lvl3pPr>
    <a:lvl4pPr marL="1371600" algn="l" rtl="0" eaLnBrk="0" fontAlgn="base" hangingPunct="0">
      <a:spcBef>
        <a:spcPct val="30000"/>
      </a:spcBef>
      <a:spcAft>
        <a:spcPct val="0"/>
      </a:spcAft>
      <a:defRPr sz="1200" kern="1200">
        <a:solidFill>
          <a:schemeClr val="tx1"/>
        </a:solidFill>
        <a:latin typeface="Arial"/>
        <a:ea typeface="Arial Unicode MS" pitchFamily="34" charset="-128"/>
        <a:cs typeface="Arial Unicode MS" pitchFamily="34" charset="-128"/>
      </a:defRPr>
    </a:lvl4pPr>
    <a:lvl5pPr marL="1828800" algn="l" rtl="0" eaLnBrk="0" fontAlgn="base" hangingPunct="0">
      <a:spcBef>
        <a:spcPct val="30000"/>
      </a:spcBef>
      <a:spcAft>
        <a:spcPct val="0"/>
      </a:spcAft>
      <a:defRPr sz="1200" kern="1200">
        <a:solidFill>
          <a:schemeClr val="tx1"/>
        </a:solidFill>
        <a:latin typeface="Arial"/>
        <a:ea typeface="Arial Unicode MS" pitchFamily="34" charset="-128"/>
        <a:cs typeface="Arial Unicode MS"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collaborate.nist.gov/twiki-sggrid/bin/view/SmartGrid/Dec2011LOIArticle"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www.thehindubusinessline.com/industry-and-economy/article2726329.ece" TargetMode="External"/><Relationship Id="rId5" Type="http://schemas.openxmlformats.org/officeDocument/2006/relationships/hyperlink" Target="http://www.taiwannews.com.tw/etn/news_content.php?id=1790837" TargetMode="External"/><Relationship Id="rId4" Type="http://schemas.openxmlformats.org/officeDocument/2006/relationships/hyperlink" Target="http://www.smartgridnews.com/artman/publish/Business_Business_Case/Smart-grid-consumer-engagement-what-customers-expect-4256.html?"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pitchFamily="34" charset="0"/>
              <a:ea typeface="Geneva"/>
              <a:cs typeface="Geneva"/>
            </a:endParaRPr>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Geneva"/>
                <a:cs typeface="Geneva"/>
              </a:defRPr>
            </a:lvl1pPr>
            <a:lvl2pPr marL="742950" indent="-285750" eaLnBrk="0" hangingPunct="0">
              <a:defRPr>
                <a:solidFill>
                  <a:schemeClr val="tx1"/>
                </a:solidFill>
                <a:latin typeface="Arial" pitchFamily="34" charset="0"/>
                <a:ea typeface="Geneva"/>
                <a:cs typeface="Geneva"/>
              </a:defRPr>
            </a:lvl2pPr>
            <a:lvl3pPr marL="1143000" indent="-228600" eaLnBrk="0" hangingPunct="0">
              <a:defRPr>
                <a:solidFill>
                  <a:schemeClr val="tx1"/>
                </a:solidFill>
                <a:latin typeface="Arial" pitchFamily="34" charset="0"/>
                <a:ea typeface="Geneva"/>
                <a:cs typeface="Geneva"/>
              </a:defRPr>
            </a:lvl3pPr>
            <a:lvl4pPr marL="1600200" indent="-228600" eaLnBrk="0" hangingPunct="0">
              <a:defRPr>
                <a:solidFill>
                  <a:schemeClr val="tx1"/>
                </a:solidFill>
                <a:latin typeface="Arial" pitchFamily="34" charset="0"/>
                <a:ea typeface="Geneva"/>
                <a:cs typeface="Geneva"/>
              </a:defRPr>
            </a:lvl4pPr>
            <a:lvl5pPr marL="2057400" indent="-228600" eaLnBrk="0" hangingPunct="0">
              <a:defRPr>
                <a:solidFill>
                  <a:schemeClr val="tx1"/>
                </a:solidFill>
                <a:latin typeface="Arial" pitchFamily="34" charset="0"/>
                <a:ea typeface="Geneva"/>
                <a:cs typeface="Geneva"/>
              </a:defRPr>
            </a:lvl5pPr>
            <a:lvl6pPr marL="2514600" indent="-228600" defTabSz="457200" eaLnBrk="0" fontAlgn="base" hangingPunct="0">
              <a:spcBef>
                <a:spcPct val="0"/>
              </a:spcBef>
              <a:spcAft>
                <a:spcPct val="0"/>
              </a:spcAft>
              <a:defRPr>
                <a:solidFill>
                  <a:schemeClr val="tx1"/>
                </a:solidFill>
                <a:latin typeface="Arial" pitchFamily="34" charset="0"/>
                <a:ea typeface="Geneva"/>
                <a:cs typeface="Geneva"/>
              </a:defRPr>
            </a:lvl6pPr>
            <a:lvl7pPr marL="2971800" indent="-228600" defTabSz="457200" eaLnBrk="0" fontAlgn="base" hangingPunct="0">
              <a:spcBef>
                <a:spcPct val="0"/>
              </a:spcBef>
              <a:spcAft>
                <a:spcPct val="0"/>
              </a:spcAft>
              <a:defRPr>
                <a:solidFill>
                  <a:schemeClr val="tx1"/>
                </a:solidFill>
                <a:latin typeface="Arial" pitchFamily="34" charset="0"/>
                <a:ea typeface="Geneva"/>
                <a:cs typeface="Geneva"/>
              </a:defRPr>
            </a:lvl7pPr>
            <a:lvl8pPr marL="3429000" indent="-228600" defTabSz="457200" eaLnBrk="0" fontAlgn="base" hangingPunct="0">
              <a:spcBef>
                <a:spcPct val="0"/>
              </a:spcBef>
              <a:spcAft>
                <a:spcPct val="0"/>
              </a:spcAft>
              <a:defRPr>
                <a:solidFill>
                  <a:schemeClr val="tx1"/>
                </a:solidFill>
                <a:latin typeface="Arial" pitchFamily="34" charset="0"/>
                <a:ea typeface="Geneva"/>
                <a:cs typeface="Geneva"/>
              </a:defRPr>
            </a:lvl8pPr>
            <a:lvl9pPr marL="3886200" indent="-228600" defTabSz="457200" eaLnBrk="0" fontAlgn="base" hangingPunct="0">
              <a:spcBef>
                <a:spcPct val="0"/>
              </a:spcBef>
              <a:spcAft>
                <a:spcPct val="0"/>
              </a:spcAft>
              <a:defRPr>
                <a:solidFill>
                  <a:schemeClr val="tx1"/>
                </a:solidFill>
                <a:latin typeface="Arial" pitchFamily="34" charset="0"/>
                <a:ea typeface="Geneva"/>
                <a:cs typeface="Geneva"/>
              </a:defRPr>
            </a:lvl9pPr>
          </a:lstStyle>
          <a:p>
            <a:pPr eaLnBrk="1" hangingPunct="1"/>
            <a:fld id="{18AF1029-46ED-4C92-A8CB-54A3071EF54E}" type="slidenum">
              <a:rPr lang="en-US" smtClean="0"/>
              <a:pPr eaLnBrk="1" hangingPunct="1"/>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A52D06D-BB52-4D24-B79E-D3ED319F6B72}" type="slidenum">
              <a:rPr lang="en-US" smtClean="0"/>
              <a:pPr>
                <a:defRPr/>
              </a:pPr>
              <a:t>16</a:t>
            </a:fld>
            <a:endParaRPr lang="en-US"/>
          </a:p>
        </p:txBody>
      </p:sp>
    </p:spTree>
    <p:extLst>
      <p:ext uri="{BB962C8B-B14F-4D97-AF65-F5344CB8AC3E}">
        <p14:creationId xmlns:p14="http://schemas.microsoft.com/office/powerpoint/2010/main" val="36695148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kern="1200" dirty="0" smtClean="0">
                <a:solidFill>
                  <a:schemeClr val="tx1"/>
                </a:solidFill>
                <a:latin typeface="Arial"/>
                <a:ea typeface="Geneva" charset="-128"/>
                <a:cs typeface="Geneva" charset="0"/>
              </a:rPr>
              <a:t>Let’s talk a little more about the customer domain from the previous slide.  Due to the emergence of smart enabled products used in the home, UL is working with industry groups and regulators through our proven standards development process to create a new standard specifically for products in smart environments.  It’s called Subject 2744 for the time being, until it becomes an actual standard.  There are 3 main requirements within Subject 2744:</a:t>
            </a:r>
          </a:p>
          <a:p>
            <a:r>
              <a:rPr lang="en-US" sz="1200" kern="1200" dirty="0" smtClean="0">
                <a:solidFill>
                  <a:schemeClr val="tx1"/>
                </a:solidFill>
                <a:latin typeface="Arial"/>
                <a:ea typeface="Geneva" charset="-128"/>
                <a:cs typeface="Geneva" charset="0"/>
              </a:rPr>
              <a:t>Environmental Noise</a:t>
            </a:r>
          </a:p>
          <a:p>
            <a:r>
              <a:rPr lang="en-US" sz="1200" kern="1200" dirty="0" smtClean="0">
                <a:solidFill>
                  <a:schemeClr val="tx1"/>
                </a:solidFill>
                <a:latin typeface="Arial"/>
                <a:ea typeface="Geneva" charset="-128"/>
                <a:cs typeface="Geneva" charset="0"/>
              </a:rPr>
              <a:t>EMI / EMC (Emissions, Immunity)</a:t>
            </a:r>
          </a:p>
          <a:p>
            <a:r>
              <a:rPr lang="en-US" sz="1200" kern="1200" dirty="0" smtClean="0">
                <a:solidFill>
                  <a:schemeClr val="tx1"/>
                </a:solidFill>
                <a:latin typeface="Arial"/>
                <a:ea typeface="Geneva" charset="-128"/>
                <a:cs typeface="Geneva" charset="0"/>
              </a:rPr>
              <a:t>Functional Safety</a:t>
            </a:r>
          </a:p>
          <a:p>
            <a:r>
              <a:rPr lang="en-US" sz="1200" kern="1200" dirty="0" smtClean="0">
                <a:solidFill>
                  <a:schemeClr val="tx1"/>
                </a:solidFill>
                <a:latin typeface="Arial"/>
                <a:ea typeface="Geneva" charset="-128"/>
                <a:cs typeface="Geneva" charset="0"/>
              </a:rPr>
              <a:t>As functional safety is a generic smart grid concern, it could potentially apply to all domains and subsystems or products, and the interactions in between.  The standard to be applied on Smart Grid system level is IEC 61508. This standard, or other derived standards, can also be applied on a lower level, that is to safety-relevant Smart Grid-related capabilities of subsystems and products </a:t>
            </a:r>
          </a:p>
          <a:p>
            <a:r>
              <a:rPr lang="en-US" sz="1200" kern="1200" dirty="0" smtClean="0">
                <a:solidFill>
                  <a:schemeClr val="tx1"/>
                </a:solidFill>
                <a:latin typeface="Arial"/>
                <a:ea typeface="Geneva" charset="-128"/>
                <a:cs typeface="Geneva" charset="0"/>
              </a:rPr>
              <a:t>Tamper Detection</a:t>
            </a:r>
          </a:p>
          <a:p>
            <a:r>
              <a:rPr lang="en-US" sz="1200" kern="1200" dirty="0" smtClean="0">
                <a:solidFill>
                  <a:schemeClr val="tx1"/>
                </a:solidFill>
                <a:latin typeface="Arial"/>
                <a:ea typeface="Geneva" charset="-128"/>
                <a:cs typeface="Geneva" charset="0"/>
              </a:rPr>
              <a:t>Networked product subject to unauthorized access </a:t>
            </a:r>
          </a:p>
          <a:p>
            <a:endParaRPr lang="en-US" sz="1200" kern="1200" dirty="0" smtClean="0">
              <a:solidFill>
                <a:schemeClr val="tx1"/>
              </a:solidFill>
              <a:latin typeface="Arial"/>
              <a:ea typeface="Geneva" charset="-128"/>
              <a:cs typeface="Geneva" charset="0"/>
            </a:endParaRPr>
          </a:p>
          <a:p>
            <a:r>
              <a:rPr lang="en-US" sz="1200" kern="1200" dirty="0" smtClean="0">
                <a:solidFill>
                  <a:schemeClr val="tx1"/>
                </a:solidFill>
                <a:latin typeface="Arial"/>
                <a:ea typeface="Geneva" charset="-128"/>
                <a:cs typeface="Geneva" charset="0"/>
              </a:rPr>
              <a:t>Please note that subject 2744 must be used in conjunction with a fire and electrical safety standard. </a:t>
            </a:r>
            <a:endParaRPr lang="en-US" dirty="0" smtClean="0">
              <a:latin typeface="Arial" pitchFamily="34" charset="0"/>
              <a:ea typeface="Geneva"/>
              <a:cs typeface="Geneva"/>
            </a:endParaRPr>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Geneva"/>
                <a:cs typeface="Geneva"/>
              </a:defRPr>
            </a:lvl1pPr>
            <a:lvl2pPr marL="742950" indent="-285750" eaLnBrk="0" hangingPunct="0">
              <a:defRPr>
                <a:solidFill>
                  <a:schemeClr val="tx1"/>
                </a:solidFill>
                <a:latin typeface="Arial" pitchFamily="34" charset="0"/>
                <a:ea typeface="Geneva"/>
                <a:cs typeface="Geneva"/>
              </a:defRPr>
            </a:lvl2pPr>
            <a:lvl3pPr marL="1143000" indent="-228600" eaLnBrk="0" hangingPunct="0">
              <a:defRPr>
                <a:solidFill>
                  <a:schemeClr val="tx1"/>
                </a:solidFill>
                <a:latin typeface="Arial" pitchFamily="34" charset="0"/>
                <a:ea typeface="Geneva"/>
                <a:cs typeface="Geneva"/>
              </a:defRPr>
            </a:lvl3pPr>
            <a:lvl4pPr marL="1600200" indent="-228600" eaLnBrk="0" hangingPunct="0">
              <a:defRPr>
                <a:solidFill>
                  <a:schemeClr val="tx1"/>
                </a:solidFill>
                <a:latin typeface="Arial" pitchFamily="34" charset="0"/>
                <a:ea typeface="Geneva"/>
                <a:cs typeface="Geneva"/>
              </a:defRPr>
            </a:lvl4pPr>
            <a:lvl5pPr marL="2057400" indent="-228600" eaLnBrk="0" hangingPunct="0">
              <a:defRPr>
                <a:solidFill>
                  <a:schemeClr val="tx1"/>
                </a:solidFill>
                <a:latin typeface="Arial" pitchFamily="34" charset="0"/>
                <a:ea typeface="Geneva"/>
                <a:cs typeface="Geneva"/>
              </a:defRPr>
            </a:lvl5pPr>
            <a:lvl6pPr marL="2514600" indent="-228600" defTabSz="457200" eaLnBrk="0" fontAlgn="base" hangingPunct="0">
              <a:spcBef>
                <a:spcPct val="0"/>
              </a:spcBef>
              <a:spcAft>
                <a:spcPct val="0"/>
              </a:spcAft>
              <a:defRPr>
                <a:solidFill>
                  <a:schemeClr val="tx1"/>
                </a:solidFill>
                <a:latin typeface="Arial" pitchFamily="34" charset="0"/>
                <a:ea typeface="Geneva"/>
                <a:cs typeface="Geneva"/>
              </a:defRPr>
            </a:lvl6pPr>
            <a:lvl7pPr marL="2971800" indent="-228600" defTabSz="457200" eaLnBrk="0" fontAlgn="base" hangingPunct="0">
              <a:spcBef>
                <a:spcPct val="0"/>
              </a:spcBef>
              <a:spcAft>
                <a:spcPct val="0"/>
              </a:spcAft>
              <a:defRPr>
                <a:solidFill>
                  <a:schemeClr val="tx1"/>
                </a:solidFill>
                <a:latin typeface="Arial" pitchFamily="34" charset="0"/>
                <a:ea typeface="Geneva"/>
                <a:cs typeface="Geneva"/>
              </a:defRPr>
            </a:lvl7pPr>
            <a:lvl8pPr marL="3429000" indent="-228600" defTabSz="457200" eaLnBrk="0" fontAlgn="base" hangingPunct="0">
              <a:spcBef>
                <a:spcPct val="0"/>
              </a:spcBef>
              <a:spcAft>
                <a:spcPct val="0"/>
              </a:spcAft>
              <a:defRPr>
                <a:solidFill>
                  <a:schemeClr val="tx1"/>
                </a:solidFill>
                <a:latin typeface="Arial" pitchFamily="34" charset="0"/>
                <a:ea typeface="Geneva"/>
                <a:cs typeface="Geneva"/>
              </a:defRPr>
            </a:lvl8pPr>
            <a:lvl9pPr marL="3886200" indent="-228600" defTabSz="457200" eaLnBrk="0" fontAlgn="base" hangingPunct="0">
              <a:spcBef>
                <a:spcPct val="0"/>
              </a:spcBef>
              <a:spcAft>
                <a:spcPct val="0"/>
              </a:spcAft>
              <a:defRPr>
                <a:solidFill>
                  <a:schemeClr val="tx1"/>
                </a:solidFill>
                <a:latin typeface="Arial" pitchFamily="34" charset="0"/>
                <a:ea typeface="Geneva"/>
                <a:cs typeface="Geneva"/>
              </a:defRPr>
            </a:lvl9pPr>
          </a:lstStyle>
          <a:p>
            <a:pPr eaLnBrk="1" hangingPunct="1"/>
            <a:fld id="{6976A209-0695-4716-9E4B-3F4407998876}" type="slidenum">
              <a:rPr lang="en-US" smtClean="0"/>
              <a:pPr eaLnBrk="1" hangingPunct="1"/>
              <a:t>17</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txBox="1">
            <a:spLocks noGrp="1" noChangeArrowheads="1"/>
          </p:cNvSpPr>
          <p:nvPr/>
        </p:nvSpPr>
        <p:spPr bwMode="auto">
          <a:xfrm>
            <a:off x="3910014" y="8748713"/>
            <a:ext cx="3008312"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41" tIns="45169" rIns="90341" bIns="45169" anchor="b"/>
          <a:lstStyle>
            <a:lvl1pPr eaLnBrk="0" hangingPunct="0">
              <a:defRPr>
                <a:solidFill>
                  <a:schemeClr val="tx1"/>
                </a:solidFill>
                <a:latin typeface="Arial" pitchFamily="34" charset="0"/>
                <a:ea typeface="Geneva"/>
                <a:cs typeface="Geneva"/>
              </a:defRPr>
            </a:lvl1pPr>
            <a:lvl2pPr marL="742950" indent="-285750" eaLnBrk="0" hangingPunct="0">
              <a:defRPr>
                <a:solidFill>
                  <a:schemeClr val="tx1"/>
                </a:solidFill>
                <a:latin typeface="Arial" pitchFamily="34" charset="0"/>
                <a:ea typeface="Geneva"/>
                <a:cs typeface="Geneva"/>
              </a:defRPr>
            </a:lvl2pPr>
            <a:lvl3pPr marL="1143000" indent="-228600" eaLnBrk="0" hangingPunct="0">
              <a:defRPr>
                <a:solidFill>
                  <a:schemeClr val="tx1"/>
                </a:solidFill>
                <a:latin typeface="Arial" pitchFamily="34" charset="0"/>
                <a:ea typeface="Geneva"/>
                <a:cs typeface="Geneva"/>
              </a:defRPr>
            </a:lvl3pPr>
            <a:lvl4pPr marL="1600200" indent="-228600" eaLnBrk="0" hangingPunct="0">
              <a:defRPr>
                <a:solidFill>
                  <a:schemeClr val="tx1"/>
                </a:solidFill>
                <a:latin typeface="Arial" pitchFamily="34" charset="0"/>
                <a:ea typeface="Geneva"/>
                <a:cs typeface="Geneva"/>
              </a:defRPr>
            </a:lvl4pPr>
            <a:lvl5pPr marL="2057400" indent="-228600" eaLnBrk="0" hangingPunct="0">
              <a:defRPr>
                <a:solidFill>
                  <a:schemeClr val="tx1"/>
                </a:solidFill>
                <a:latin typeface="Arial" pitchFamily="34" charset="0"/>
                <a:ea typeface="Geneva"/>
                <a:cs typeface="Geneva"/>
              </a:defRPr>
            </a:lvl5pPr>
            <a:lvl6pPr marL="2514600" indent="-228600" defTabSz="457200" eaLnBrk="0" fontAlgn="base" hangingPunct="0">
              <a:spcBef>
                <a:spcPct val="0"/>
              </a:spcBef>
              <a:spcAft>
                <a:spcPct val="0"/>
              </a:spcAft>
              <a:defRPr>
                <a:solidFill>
                  <a:schemeClr val="tx1"/>
                </a:solidFill>
                <a:latin typeface="Arial" pitchFamily="34" charset="0"/>
                <a:ea typeface="Geneva"/>
                <a:cs typeface="Geneva"/>
              </a:defRPr>
            </a:lvl6pPr>
            <a:lvl7pPr marL="2971800" indent="-228600" defTabSz="457200" eaLnBrk="0" fontAlgn="base" hangingPunct="0">
              <a:spcBef>
                <a:spcPct val="0"/>
              </a:spcBef>
              <a:spcAft>
                <a:spcPct val="0"/>
              </a:spcAft>
              <a:defRPr>
                <a:solidFill>
                  <a:schemeClr val="tx1"/>
                </a:solidFill>
                <a:latin typeface="Arial" pitchFamily="34" charset="0"/>
                <a:ea typeface="Geneva"/>
                <a:cs typeface="Geneva"/>
              </a:defRPr>
            </a:lvl7pPr>
            <a:lvl8pPr marL="3429000" indent="-228600" defTabSz="457200" eaLnBrk="0" fontAlgn="base" hangingPunct="0">
              <a:spcBef>
                <a:spcPct val="0"/>
              </a:spcBef>
              <a:spcAft>
                <a:spcPct val="0"/>
              </a:spcAft>
              <a:defRPr>
                <a:solidFill>
                  <a:schemeClr val="tx1"/>
                </a:solidFill>
                <a:latin typeface="Arial" pitchFamily="34" charset="0"/>
                <a:ea typeface="Geneva"/>
                <a:cs typeface="Geneva"/>
              </a:defRPr>
            </a:lvl8pPr>
            <a:lvl9pPr marL="3886200" indent="-228600" defTabSz="457200" eaLnBrk="0" fontAlgn="base" hangingPunct="0">
              <a:spcBef>
                <a:spcPct val="0"/>
              </a:spcBef>
              <a:spcAft>
                <a:spcPct val="0"/>
              </a:spcAft>
              <a:defRPr>
                <a:solidFill>
                  <a:schemeClr val="tx1"/>
                </a:solidFill>
                <a:latin typeface="Arial" pitchFamily="34" charset="0"/>
                <a:ea typeface="Geneva"/>
                <a:cs typeface="Geneva"/>
              </a:defRPr>
            </a:lvl9pPr>
          </a:lstStyle>
          <a:p>
            <a:pPr algn="r" eaLnBrk="1" hangingPunct="1"/>
            <a:fld id="{5D16C01A-631B-4A8C-A890-AD88709B2A4F}" type="slidenum">
              <a:rPr lang="en-US" sz="1200">
                <a:latin typeface="Verdana" pitchFamily="34" charset="0"/>
                <a:ea typeface="MS PGothic" pitchFamily="34" charset="-128"/>
              </a:rPr>
              <a:pPr algn="r" eaLnBrk="1" hangingPunct="1"/>
              <a:t>18</a:t>
            </a:fld>
            <a:endParaRPr lang="en-US" sz="1200">
              <a:latin typeface="Verdana" pitchFamily="34" charset="0"/>
              <a:ea typeface="MS PGothic" pitchFamily="34" charset="-128"/>
            </a:endParaRPr>
          </a:p>
        </p:txBody>
      </p:sp>
      <p:sp>
        <p:nvSpPr>
          <p:cNvPr id="41987" name="Rectangle 2"/>
          <p:cNvSpPr>
            <a:spLocks noGrp="1" noRot="1" noChangeAspect="1" noChangeArrowheads="1" noTextEdit="1"/>
          </p:cNvSpPr>
          <p:nvPr>
            <p:ph type="sldImg"/>
          </p:nvPr>
        </p:nvSpPr>
        <p:spPr bwMode="auto">
          <a:xfrm>
            <a:off x="1550988" y="576263"/>
            <a:ext cx="3822700" cy="28686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8" name="Rectangle 3"/>
          <p:cNvSpPr>
            <a:spLocks noGrp="1" noChangeArrowheads="1"/>
          </p:cNvSpPr>
          <p:nvPr>
            <p:ph type="body" idx="1"/>
          </p:nvPr>
        </p:nvSpPr>
        <p:spPr bwMode="auto">
          <a:xfrm>
            <a:off x="942976" y="3587751"/>
            <a:ext cx="5043488" cy="49323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latin typeface="Arial" pitchFamily="34" charset="0"/>
              <a:ea typeface="Geneva"/>
              <a:cs typeface="Geneva"/>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txBox="1">
            <a:spLocks noGrp="1" noChangeArrowheads="1"/>
          </p:cNvSpPr>
          <p:nvPr/>
        </p:nvSpPr>
        <p:spPr bwMode="auto">
          <a:xfrm>
            <a:off x="3910014" y="8748713"/>
            <a:ext cx="3008312"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41" tIns="45169" rIns="90341" bIns="45169" anchor="b"/>
          <a:lstStyle>
            <a:lvl1pPr eaLnBrk="0" hangingPunct="0">
              <a:defRPr>
                <a:solidFill>
                  <a:schemeClr val="tx1"/>
                </a:solidFill>
                <a:latin typeface="Arial" pitchFamily="34" charset="0"/>
                <a:ea typeface="Geneva"/>
                <a:cs typeface="Geneva"/>
              </a:defRPr>
            </a:lvl1pPr>
            <a:lvl2pPr marL="742950" indent="-285750" eaLnBrk="0" hangingPunct="0">
              <a:defRPr>
                <a:solidFill>
                  <a:schemeClr val="tx1"/>
                </a:solidFill>
                <a:latin typeface="Arial" pitchFamily="34" charset="0"/>
                <a:ea typeface="Geneva"/>
                <a:cs typeface="Geneva"/>
              </a:defRPr>
            </a:lvl2pPr>
            <a:lvl3pPr marL="1143000" indent="-228600" eaLnBrk="0" hangingPunct="0">
              <a:defRPr>
                <a:solidFill>
                  <a:schemeClr val="tx1"/>
                </a:solidFill>
                <a:latin typeface="Arial" pitchFamily="34" charset="0"/>
                <a:ea typeface="Geneva"/>
                <a:cs typeface="Geneva"/>
              </a:defRPr>
            </a:lvl3pPr>
            <a:lvl4pPr marL="1600200" indent="-228600" eaLnBrk="0" hangingPunct="0">
              <a:defRPr>
                <a:solidFill>
                  <a:schemeClr val="tx1"/>
                </a:solidFill>
                <a:latin typeface="Arial" pitchFamily="34" charset="0"/>
                <a:ea typeface="Geneva"/>
                <a:cs typeface="Geneva"/>
              </a:defRPr>
            </a:lvl4pPr>
            <a:lvl5pPr marL="2057400" indent="-228600" eaLnBrk="0" hangingPunct="0">
              <a:defRPr>
                <a:solidFill>
                  <a:schemeClr val="tx1"/>
                </a:solidFill>
                <a:latin typeface="Arial" pitchFamily="34" charset="0"/>
                <a:ea typeface="Geneva"/>
                <a:cs typeface="Geneva"/>
              </a:defRPr>
            </a:lvl5pPr>
            <a:lvl6pPr marL="2514600" indent="-228600" defTabSz="457200" eaLnBrk="0" fontAlgn="base" hangingPunct="0">
              <a:spcBef>
                <a:spcPct val="0"/>
              </a:spcBef>
              <a:spcAft>
                <a:spcPct val="0"/>
              </a:spcAft>
              <a:defRPr>
                <a:solidFill>
                  <a:schemeClr val="tx1"/>
                </a:solidFill>
                <a:latin typeface="Arial" pitchFamily="34" charset="0"/>
                <a:ea typeface="Geneva"/>
                <a:cs typeface="Geneva"/>
              </a:defRPr>
            </a:lvl6pPr>
            <a:lvl7pPr marL="2971800" indent="-228600" defTabSz="457200" eaLnBrk="0" fontAlgn="base" hangingPunct="0">
              <a:spcBef>
                <a:spcPct val="0"/>
              </a:spcBef>
              <a:spcAft>
                <a:spcPct val="0"/>
              </a:spcAft>
              <a:defRPr>
                <a:solidFill>
                  <a:schemeClr val="tx1"/>
                </a:solidFill>
                <a:latin typeface="Arial" pitchFamily="34" charset="0"/>
                <a:ea typeface="Geneva"/>
                <a:cs typeface="Geneva"/>
              </a:defRPr>
            </a:lvl7pPr>
            <a:lvl8pPr marL="3429000" indent="-228600" defTabSz="457200" eaLnBrk="0" fontAlgn="base" hangingPunct="0">
              <a:spcBef>
                <a:spcPct val="0"/>
              </a:spcBef>
              <a:spcAft>
                <a:spcPct val="0"/>
              </a:spcAft>
              <a:defRPr>
                <a:solidFill>
                  <a:schemeClr val="tx1"/>
                </a:solidFill>
                <a:latin typeface="Arial" pitchFamily="34" charset="0"/>
                <a:ea typeface="Geneva"/>
                <a:cs typeface="Geneva"/>
              </a:defRPr>
            </a:lvl8pPr>
            <a:lvl9pPr marL="3886200" indent="-228600" defTabSz="457200" eaLnBrk="0" fontAlgn="base" hangingPunct="0">
              <a:spcBef>
                <a:spcPct val="0"/>
              </a:spcBef>
              <a:spcAft>
                <a:spcPct val="0"/>
              </a:spcAft>
              <a:defRPr>
                <a:solidFill>
                  <a:schemeClr val="tx1"/>
                </a:solidFill>
                <a:latin typeface="Arial" pitchFamily="34" charset="0"/>
                <a:ea typeface="Geneva"/>
                <a:cs typeface="Geneva"/>
              </a:defRPr>
            </a:lvl9pPr>
          </a:lstStyle>
          <a:p>
            <a:pPr algn="r" eaLnBrk="1" hangingPunct="1"/>
            <a:fld id="{5D16C01A-631B-4A8C-A890-AD88709B2A4F}" type="slidenum">
              <a:rPr lang="en-US" sz="1200">
                <a:latin typeface="Verdana" pitchFamily="34" charset="0"/>
                <a:ea typeface="MS PGothic" pitchFamily="34" charset="-128"/>
              </a:rPr>
              <a:pPr algn="r" eaLnBrk="1" hangingPunct="1"/>
              <a:t>19</a:t>
            </a:fld>
            <a:endParaRPr lang="en-US" sz="1200">
              <a:latin typeface="Verdana" pitchFamily="34" charset="0"/>
              <a:ea typeface="MS PGothic" pitchFamily="34" charset="-128"/>
            </a:endParaRPr>
          </a:p>
        </p:txBody>
      </p:sp>
      <p:sp>
        <p:nvSpPr>
          <p:cNvPr id="41987" name="Rectangle 2"/>
          <p:cNvSpPr>
            <a:spLocks noGrp="1" noRot="1" noChangeAspect="1" noChangeArrowheads="1" noTextEdit="1"/>
          </p:cNvSpPr>
          <p:nvPr>
            <p:ph type="sldImg"/>
          </p:nvPr>
        </p:nvSpPr>
        <p:spPr bwMode="auto">
          <a:xfrm>
            <a:off x="1550988" y="576263"/>
            <a:ext cx="3822700" cy="28686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8" name="Rectangle 3"/>
          <p:cNvSpPr>
            <a:spLocks noGrp="1" noChangeArrowheads="1"/>
          </p:cNvSpPr>
          <p:nvPr>
            <p:ph type="body" idx="1"/>
          </p:nvPr>
        </p:nvSpPr>
        <p:spPr bwMode="auto">
          <a:xfrm>
            <a:off x="942976" y="3587751"/>
            <a:ext cx="5043488" cy="49323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latin typeface="Arial" pitchFamily="34" charset="0"/>
              <a:ea typeface="Geneva"/>
              <a:cs typeface="Geneva"/>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itchFamily="34" charset="0"/>
              <a:ea typeface="Geneva"/>
              <a:cs typeface="Geneva"/>
            </a:endParaRPr>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Geneva"/>
                <a:cs typeface="Geneva"/>
              </a:defRPr>
            </a:lvl1pPr>
            <a:lvl2pPr marL="742950" indent="-285750" eaLnBrk="0" hangingPunct="0">
              <a:defRPr>
                <a:solidFill>
                  <a:schemeClr val="tx1"/>
                </a:solidFill>
                <a:latin typeface="Arial" pitchFamily="34" charset="0"/>
                <a:ea typeface="Geneva"/>
                <a:cs typeface="Geneva"/>
              </a:defRPr>
            </a:lvl2pPr>
            <a:lvl3pPr marL="1143000" indent="-228600" eaLnBrk="0" hangingPunct="0">
              <a:defRPr>
                <a:solidFill>
                  <a:schemeClr val="tx1"/>
                </a:solidFill>
                <a:latin typeface="Arial" pitchFamily="34" charset="0"/>
                <a:ea typeface="Geneva"/>
                <a:cs typeface="Geneva"/>
              </a:defRPr>
            </a:lvl3pPr>
            <a:lvl4pPr marL="1600200" indent="-228600" eaLnBrk="0" hangingPunct="0">
              <a:defRPr>
                <a:solidFill>
                  <a:schemeClr val="tx1"/>
                </a:solidFill>
                <a:latin typeface="Arial" pitchFamily="34" charset="0"/>
                <a:ea typeface="Geneva"/>
                <a:cs typeface="Geneva"/>
              </a:defRPr>
            </a:lvl4pPr>
            <a:lvl5pPr marL="2057400" indent="-228600" eaLnBrk="0" hangingPunct="0">
              <a:defRPr>
                <a:solidFill>
                  <a:schemeClr val="tx1"/>
                </a:solidFill>
                <a:latin typeface="Arial" pitchFamily="34" charset="0"/>
                <a:ea typeface="Geneva"/>
                <a:cs typeface="Geneva"/>
              </a:defRPr>
            </a:lvl5pPr>
            <a:lvl6pPr marL="2514600" indent="-228600" defTabSz="457200" eaLnBrk="0" fontAlgn="base" hangingPunct="0">
              <a:spcBef>
                <a:spcPct val="0"/>
              </a:spcBef>
              <a:spcAft>
                <a:spcPct val="0"/>
              </a:spcAft>
              <a:defRPr>
                <a:solidFill>
                  <a:schemeClr val="tx1"/>
                </a:solidFill>
                <a:latin typeface="Arial" pitchFamily="34" charset="0"/>
                <a:ea typeface="Geneva"/>
                <a:cs typeface="Geneva"/>
              </a:defRPr>
            </a:lvl6pPr>
            <a:lvl7pPr marL="2971800" indent="-228600" defTabSz="457200" eaLnBrk="0" fontAlgn="base" hangingPunct="0">
              <a:spcBef>
                <a:spcPct val="0"/>
              </a:spcBef>
              <a:spcAft>
                <a:spcPct val="0"/>
              </a:spcAft>
              <a:defRPr>
                <a:solidFill>
                  <a:schemeClr val="tx1"/>
                </a:solidFill>
                <a:latin typeface="Arial" pitchFamily="34" charset="0"/>
                <a:ea typeface="Geneva"/>
                <a:cs typeface="Geneva"/>
              </a:defRPr>
            </a:lvl7pPr>
            <a:lvl8pPr marL="3429000" indent="-228600" defTabSz="457200" eaLnBrk="0" fontAlgn="base" hangingPunct="0">
              <a:spcBef>
                <a:spcPct val="0"/>
              </a:spcBef>
              <a:spcAft>
                <a:spcPct val="0"/>
              </a:spcAft>
              <a:defRPr>
                <a:solidFill>
                  <a:schemeClr val="tx1"/>
                </a:solidFill>
                <a:latin typeface="Arial" pitchFamily="34" charset="0"/>
                <a:ea typeface="Geneva"/>
                <a:cs typeface="Geneva"/>
              </a:defRPr>
            </a:lvl8pPr>
            <a:lvl9pPr marL="3886200" indent="-228600" defTabSz="457200" eaLnBrk="0" fontAlgn="base" hangingPunct="0">
              <a:spcBef>
                <a:spcPct val="0"/>
              </a:spcBef>
              <a:spcAft>
                <a:spcPct val="0"/>
              </a:spcAft>
              <a:defRPr>
                <a:solidFill>
                  <a:schemeClr val="tx1"/>
                </a:solidFill>
                <a:latin typeface="Arial" pitchFamily="34" charset="0"/>
                <a:ea typeface="Geneva"/>
                <a:cs typeface="Geneva"/>
              </a:defRPr>
            </a:lvl9pPr>
          </a:lstStyle>
          <a:p>
            <a:pPr eaLnBrk="1" hangingPunct="1"/>
            <a:fld id="{5952AABC-4D5C-49E9-8C9C-1E08F28736F3}" type="slidenum">
              <a:rPr lang="en-US" smtClean="0"/>
              <a:pPr eaLnBrk="1" hangingPunct="1"/>
              <a:t>20</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a:t>
            </a:r>
            <a:r>
              <a:rPr lang="en-US" baseline="0" dirty="0" smtClean="0"/>
              <a:t> you understand one thing about UL, it’s our mission.  For 117 years we have been working together to make sure people are safe in terms of the products they use and the places they live and work.  </a:t>
            </a:r>
            <a:endParaRPr lang="en-US" dirty="0"/>
          </a:p>
        </p:txBody>
      </p:sp>
      <p:sp>
        <p:nvSpPr>
          <p:cNvPr id="4" name="Slide Number Placeholder 3"/>
          <p:cNvSpPr>
            <a:spLocks noGrp="1"/>
          </p:cNvSpPr>
          <p:nvPr>
            <p:ph type="sldNum" sz="quarter" idx="10"/>
          </p:nvPr>
        </p:nvSpPr>
        <p:spPr/>
        <p:txBody>
          <a:bodyPr/>
          <a:lstStyle/>
          <a:p>
            <a:fld id="{734922C2-942D-4905-B34E-0F633114CEA6}"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4286321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It’s through these people that</a:t>
            </a:r>
            <a:r>
              <a:rPr lang="en-US" baseline="0" dirty="0" smtClean="0"/>
              <a:t> we deliver our true differentiators of Technical Expertise and Thought Leadership. Again and again, our customers have told us that that’s what the value most from us.  It’s because we go above and beyond the competition to invest in things like safety research, the development of standards and the education of billions of people around the world.</a:t>
            </a:r>
            <a:endParaRPr lang="en-US" dirty="0"/>
          </a:p>
        </p:txBody>
      </p:sp>
      <p:sp>
        <p:nvSpPr>
          <p:cNvPr id="4" name="Slide Number Placeholder 3"/>
          <p:cNvSpPr>
            <a:spLocks noGrp="1"/>
          </p:cNvSpPr>
          <p:nvPr>
            <p:ph type="sldNum" sz="quarter" idx="10"/>
          </p:nvPr>
        </p:nvSpPr>
        <p:spPr/>
        <p:txBody>
          <a:bodyPr/>
          <a:lstStyle/>
          <a:p>
            <a:fld id="{734922C2-942D-4905-B34E-0F633114CEA6}"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20728419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our core, we deliver</a:t>
            </a:r>
            <a:r>
              <a:rPr lang="en-US" baseline="0" dirty="0" smtClean="0"/>
              <a:t> global market acceptance.  </a:t>
            </a:r>
            <a:endParaRPr lang="en-US" dirty="0"/>
          </a:p>
        </p:txBody>
      </p:sp>
      <p:sp>
        <p:nvSpPr>
          <p:cNvPr id="4" name="Slide Number Placeholder 3"/>
          <p:cNvSpPr>
            <a:spLocks noGrp="1"/>
          </p:cNvSpPr>
          <p:nvPr>
            <p:ph type="sldNum" sz="quarter" idx="10"/>
          </p:nvPr>
        </p:nvSpPr>
        <p:spPr/>
        <p:txBody>
          <a:bodyPr/>
          <a:lstStyle/>
          <a:p>
            <a:fld id="{734922C2-942D-4905-B34E-0F633114CEA6}"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23947356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And we help our customers navigate the increasing challenges of global trade.  </a:t>
            </a:r>
            <a:endParaRPr lang="en-US" dirty="0"/>
          </a:p>
        </p:txBody>
      </p:sp>
      <p:sp>
        <p:nvSpPr>
          <p:cNvPr id="4" name="Slide Number Placeholder 3"/>
          <p:cNvSpPr>
            <a:spLocks noGrp="1"/>
          </p:cNvSpPr>
          <p:nvPr>
            <p:ph type="sldNum" sz="quarter" idx="10"/>
          </p:nvPr>
        </p:nvSpPr>
        <p:spPr/>
        <p:txBody>
          <a:bodyPr/>
          <a:lstStyle/>
          <a:p>
            <a:fld id="{734922C2-942D-4905-B34E-0F633114CEA6}"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28513144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Through</a:t>
            </a:r>
            <a:r>
              <a:rPr lang="en-US" baseline="0" dirty="0" smtClean="0"/>
              <a:t> our history, we’ve been at the forefront of waves of innovation, making sure we provide the guardrails of safety.  So, as new </a:t>
            </a:r>
            <a:r>
              <a:rPr lang="en-US" baseline="0" dirty="0" err="1" smtClean="0"/>
              <a:t>techologies</a:t>
            </a:r>
            <a:r>
              <a:rPr lang="en-US" baseline="0" dirty="0" smtClean="0"/>
              <a:t> emerge, we help get them to people in a safe way.  </a:t>
            </a:r>
            <a:endParaRPr lang="en-US" dirty="0"/>
          </a:p>
        </p:txBody>
      </p:sp>
      <p:sp>
        <p:nvSpPr>
          <p:cNvPr id="4" name="Slide Number Placeholder 3"/>
          <p:cNvSpPr>
            <a:spLocks noGrp="1"/>
          </p:cNvSpPr>
          <p:nvPr>
            <p:ph type="sldNum" sz="quarter" idx="10"/>
          </p:nvPr>
        </p:nvSpPr>
        <p:spPr/>
        <p:txBody>
          <a:bodyPr/>
          <a:lstStyle/>
          <a:p>
            <a:fld id="{734922C2-942D-4905-B34E-0F633114CEA6}"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5844818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272867-8FAE-304D-9E03-3D0C04CDCBD2}" type="slidenum">
              <a:rPr lang="en-US" smtClean="0"/>
              <a:pPr/>
              <a:t>8</a:t>
            </a:fld>
            <a:endParaRPr lang="en-US"/>
          </a:p>
        </p:txBody>
      </p:sp>
    </p:spTree>
    <p:extLst>
      <p:ext uri="{BB962C8B-B14F-4D97-AF65-F5344CB8AC3E}">
        <p14:creationId xmlns:p14="http://schemas.microsoft.com/office/powerpoint/2010/main" val="991598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r>
              <a:rPr lang="en-US" dirty="0" smtClean="0"/>
              <a:t>That wraps up the overview of UL.  Moving on now to talk about smart grid.  With the upgrade of various countries’ power grids to “smart grids” there will be dramatic changes in network monitoring and control systems of utilities.  With these changes, it is critical to evaluate components, sub-systems, and systems for a variety of features including but not limited to:</a:t>
            </a:r>
          </a:p>
          <a:p>
            <a:pPr marL="169143" indent="-169143">
              <a:buFont typeface="Arial" pitchFamily="34" charset="0"/>
              <a:buChar char="•"/>
              <a:defRPr/>
            </a:pPr>
            <a:r>
              <a:rPr lang="en-US" dirty="0" smtClean="0"/>
              <a:t>Fire &amp; shock safety</a:t>
            </a:r>
          </a:p>
          <a:p>
            <a:pPr marL="169143" indent="-169143">
              <a:buFont typeface="Arial" pitchFamily="34" charset="0"/>
              <a:buChar char="•"/>
              <a:defRPr/>
            </a:pPr>
            <a:r>
              <a:rPr lang="en-US" dirty="0" smtClean="0"/>
              <a:t>Cyber security</a:t>
            </a:r>
          </a:p>
          <a:p>
            <a:pPr marL="169143" indent="-169143">
              <a:buFont typeface="Arial" pitchFamily="34" charset="0"/>
              <a:buChar char="•"/>
              <a:defRPr/>
            </a:pPr>
            <a:r>
              <a:rPr lang="en-US" dirty="0" smtClean="0"/>
              <a:t>Interoperability</a:t>
            </a:r>
          </a:p>
          <a:p>
            <a:pPr marL="169143" indent="-169143">
              <a:buFont typeface="Arial" pitchFamily="34" charset="0"/>
              <a:buChar char="•"/>
              <a:defRPr/>
            </a:pPr>
            <a:r>
              <a:rPr lang="en-US" dirty="0" smtClean="0"/>
              <a:t>Functional safety</a:t>
            </a:r>
          </a:p>
          <a:p>
            <a:pPr marL="169143" indent="-169143">
              <a:buFont typeface="Arial" pitchFamily="34" charset="0"/>
              <a:buChar char="•"/>
              <a:defRPr/>
            </a:pPr>
            <a:r>
              <a:rPr lang="en-US" dirty="0" smtClean="0"/>
              <a:t>Software</a:t>
            </a:r>
          </a:p>
          <a:p>
            <a:pPr marL="169143" indent="-169143">
              <a:buFont typeface="Arial" pitchFamily="34" charset="0"/>
              <a:buChar char="•"/>
              <a:defRPr/>
            </a:pPr>
            <a:r>
              <a:rPr lang="en-US" dirty="0" smtClean="0"/>
              <a:t>And communication protocols</a:t>
            </a:r>
          </a:p>
          <a:p>
            <a:pPr>
              <a:buFont typeface="Arial" pitchFamily="34" charset="0"/>
              <a:buNone/>
              <a:defRPr/>
            </a:pPr>
            <a:endParaRPr lang="en-US" dirty="0" smtClean="0"/>
          </a:p>
          <a:p>
            <a:pPr>
              <a:buFont typeface="Arial" pitchFamily="34" charset="0"/>
              <a:buNone/>
              <a:defRPr/>
            </a:pPr>
            <a:r>
              <a:rPr lang="en-US" dirty="0" smtClean="0"/>
              <a:t>Typically the communication specification specifies the requirements for each of these elements, for example, the cyber security requirements are called out in one of the parts of IEC 61850.  However, in some instances, the requirements are called out in a completely separate standard, such as with the fire &amp; shock requirements.  </a:t>
            </a:r>
            <a:endParaRPr lang="en-US" dirty="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Geneva"/>
                <a:cs typeface="Geneva"/>
              </a:defRPr>
            </a:lvl1pPr>
            <a:lvl2pPr marL="742832" indent="-285705" eaLnBrk="0" hangingPunct="0">
              <a:defRPr>
                <a:solidFill>
                  <a:schemeClr val="tx1"/>
                </a:solidFill>
                <a:latin typeface="Arial" pitchFamily="34" charset="0"/>
                <a:ea typeface="Geneva"/>
                <a:cs typeface="Geneva"/>
              </a:defRPr>
            </a:lvl2pPr>
            <a:lvl3pPr marL="1142819" indent="-228563" eaLnBrk="0" hangingPunct="0">
              <a:defRPr>
                <a:solidFill>
                  <a:schemeClr val="tx1"/>
                </a:solidFill>
                <a:latin typeface="Arial" pitchFamily="34" charset="0"/>
                <a:ea typeface="Geneva"/>
                <a:cs typeface="Geneva"/>
              </a:defRPr>
            </a:lvl3pPr>
            <a:lvl4pPr marL="1599947" indent="-228563" eaLnBrk="0" hangingPunct="0">
              <a:defRPr>
                <a:solidFill>
                  <a:schemeClr val="tx1"/>
                </a:solidFill>
                <a:latin typeface="Arial" pitchFamily="34" charset="0"/>
                <a:ea typeface="Geneva"/>
                <a:cs typeface="Geneva"/>
              </a:defRPr>
            </a:lvl4pPr>
            <a:lvl5pPr marL="2057074" indent="-228563" eaLnBrk="0" hangingPunct="0">
              <a:defRPr>
                <a:solidFill>
                  <a:schemeClr val="tx1"/>
                </a:solidFill>
                <a:latin typeface="Arial" pitchFamily="34" charset="0"/>
                <a:ea typeface="Geneva"/>
                <a:cs typeface="Geneva"/>
              </a:defRPr>
            </a:lvl5pPr>
            <a:lvl6pPr marL="2514201" indent="-228563" defTabSz="457128" eaLnBrk="0" fontAlgn="base" hangingPunct="0">
              <a:spcBef>
                <a:spcPct val="0"/>
              </a:spcBef>
              <a:spcAft>
                <a:spcPct val="0"/>
              </a:spcAft>
              <a:defRPr>
                <a:solidFill>
                  <a:schemeClr val="tx1"/>
                </a:solidFill>
                <a:latin typeface="Arial" pitchFamily="34" charset="0"/>
                <a:ea typeface="Geneva"/>
                <a:cs typeface="Geneva"/>
              </a:defRPr>
            </a:lvl6pPr>
            <a:lvl7pPr marL="2971329" indent="-228563" defTabSz="457128" eaLnBrk="0" fontAlgn="base" hangingPunct="0">
              <a:spcBef>
                <a:spcPct val="0"/>
              </a:spcBef>
              <a:spcAft>
                <a:spcPct val="0"/>
              </a:spcAft>
              <a:defRPr>
                <a:solidFill>
                  <a:schemeClr val="tx1"/>
                </a:solidFill>
                <a:latin typeface="Arial" pitchFamily="34" charset="0"/>
                <a:ea typeface="Geneva"/>
                <a:cs typeface="Geneva"/>
              </a:defRPr>
            </a:lvl7pPr>
            <a:lvl8pPr marL="3428456" indent="-228563" defTabSz="457128" eaLnBrk="0" fontAlgn="base" hangingPunct="0">
              <a:spcBef>
                <a:spcPct val="0"/>
              </a:spcBef>
              <a:spcAft>
                <a:spcPct val="0"/>
              </a:spcAft>
              <a:defRPr>
                <a:solidFill>
                  <a:schemeClr val="tx1"/>
                </a:solidFill>
                <a:latin typeface="Arial" pitchFamily="34" charset="0"/>
                <a:ea typeface="Geneva"/>
                <a:cs typeface="Geneva"/>
              </a:defRPr>
            </a:lvl8pPr>
            <a:lvl9pPr marL="3885584" indent="-228563" defTabSz="457128" eaLnBrk="0" fontAlgn="base" hangingPunct="0">
              <a:spcBef>
                <a:spcPct val="0"/>
              </a:spcBef>
              <a:spcAft>
                <a:spcPct val="0"/>
              </a:spcAft>
              <a:defRPr>
                <a:solidFill>
                  <a:schemeClr val="tx1"/>
                </a:solidFill>
                <a:latin typeface="Arial" pitchFamily="34" charset="0"/>
                <a:ea typeface="Geneva"/>
                <a:cs typeface="Geneva"/>
              </a:defRPr>
            </a:lvl9pPr>
          </a:lstStyle>
          <a:p>
            <a:pPr eaLnBrk="1" hangingPunct="1"/>
            <a:fld id="{E656BD64-EEC7-412B-9EA5-C370E783517C}" type="slidenum">
              <a:rPr lang="en-US" smtClean="0"/>
              <a:pPr eaLnBrk="1" hangingPunct="1"/>
              <a:t>9</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Courier New" pitchFamily="49" charset="0"/>
              <a:buChar char="o"/>
            </a:pPr>
            <a:r>
              <a:rPr lang="en-US" sz="1200" baseline="0" dirty="0" smtClean="0"/>
              <a:t>Governments in Asia are starting to fund smart grid projects (ex: $7B in South Korea)</a:t>
            </a:r>
            <a:r>
              <a:rPr lang="en-US" sz="1200" baseline="30000" dirty="0" smtClean="0"/>
              <a:t> 3</a:t>
            </a:r>
          </a:p>
          <a:p>
            <a:pPr marL="171450" indent="-171450">
              <a:buFont typeface="Courier New" pitchFamily="49" charset="0"/>
              <a:buChar char="o"/>
            </a:pPr>
            <a:r>
              <a:rPr lang="en-US" sz="1200" baseline="0" dirty="0" smtClean="0"/>
              <a:t>The Taiwanese government plans to invest an additional NT$130 billion (US$4.28 billion) in smart power grid infrastructure beginning in 2012</a:t>
            </a:r>
            <a:r>
              <a:rPr lang="en-US" sz="1200" baseline="30000" dirty="0" smtClean="0"/>
              <a:t>4</a:t>
            </a:r>
          </a:p>
          <a:p>
            <a:pPr marL="171450" indent="-171450">
              <a:buFont typeface="Courier New" pitchFamily="49" charset="0"/>
              <a:buChar char="o"/>
            </a:pPr>
            <a:r>
              <a:rPr lang="en-US" sz="1200" baseline="0" dirty="0" smtClean="0"/>
              <a:t>IEEE predicts India would emerge as the world's third largest smart grid market after the United States and China.</a:t>
            </a:r>
            <a:r>
              <a:rPr lang="en-US" sz="1200" baseline="30000" dirty="0" smtClean="0"/>
              <a:t>5</a:t>
            </a:r>
          </a:p>
          <a:p>
            <a:pPr marL="171450" indent="-171450">
              <a:buFont typeface="Courier New" pitchFamily="49" charset="0"/>
              <a:buChar char="o"/>
            </a:pPr>
            <a:r>
              <a:rPr lang="en-US" sz="1200" baseline="0" dirty="0" smtClean="0"/>
              <a:t>China will invest $250B USD over the next five year for Smart Grid development. In 2011 there were 59.7M smart meters deployed and by 2014 it is anticipated that China will have 300M smart meters installed</a:t>
            </a:r>
            <a:r>
              <a:rPr lang="en-US" sz="1200" baseline="30000" dirty="0" smtClean="0"/>
              <a:t>6</a:t>
            </a:r>
          </a:p>
          <a:p>
            <a:pPr marL="171450" indent="-171450">
              <a:buFont typeface="Courier New" pitchFamily="49" charset="0"/>
              <a:buChar char="o"/>
            </a:pPr>
            <a:r>
              <a:rPr lang="en-US" sz="1200" dirty="0" smtClean="0"/>
              <a:t>On Dec. 5, 2011, the Smart Grid Interoperability Panel (SGIP) and the European Union's (EU) Smart Grid Coordination Group (SG-CG), signed a Letter of Intent to cooperate on Smart Grid efforts. The new collaboration is meant to ensure that Smart Grid standards on both continents have as much in common as possible.</a:t>
            </a:r>
            <a:r>
              <a:rPr lang="en-US" sz="1200" baseline="30000" dirty="0" smtClean="0"/>
              <a:t>1</a:t>
            </a:r>
            <a:r>
              <a:rPr lang="en-US" sz="1200" dirty="0" smtClean="0"/>
              <a:t> </a:t>
            </a:r>
          </a:p>
          <a:p>
            <a:pPr marL="171450" indent="-171450">
              <a:buFont typeface="Courier New" pitchFamily="49" charset="0"/>
              <a:buChar char="o"/>
            </a:pPr>
            <a:r>
              <a:rPr lang="en-US" sz="1200" dirty="0" smtClean="0"/>
              <a:t>Established privacy</a:t>
            </a:r>
            <a:r>
              <a:rPr lang="en-US" sz="1200" baseline="0" dirty="0" smtClean="0"/>
              <a:t> policy is required in many European countries before technology is deployed</a:t>
            </a:r>
            <a:r>
              <a:rPr lang="en-US" sz="1200" baseline="30000" dirty="0" smtClean="0"/>
              <a:t>2</a:t>
            </a:r>
          </a:p>
          <a:p>
            <a:pPr marL="171450" indent="-171450">
              <a:buFont typeface="Courier New" pitchFamily="49" charset="0"/>
              <a:buChar char="o"/>
            </a:pPr>
            <a:r>
              <a:rPr lang="en-US" sz="1200" baseline="0" dirty="0" smtClean="0"/>
              <a:t>Demand response will expand in Europe, driven by its ability to balance the intermittent supply characteristics of renewables. Government mandates in EU and Latin America for smart meter roll-outs will maintain the momentum in this area.</a:t>
            </a:r>
            <a:r>
              <a:rPr lang="en-US" sz="1200" baseline="30000" dirty="0" smtClean="0"/>
              <a:t>3</a:t>
            </a:r>
          </a:p>
          <a:p>
            <a:pPr marL="171450" indent="-171450">
              <a:buFont typeface="Courier New" pitchFamily="49" charset="0"/>
              <a:buChar char="o"/>
            </a:pPr>
            <a:r>
              <a:rPr lang="en-US" sz="1200" baseline="0" dirty="0" smtClean="0"/>
              <a:t>Europe set a “20/20/20” goal, which means cutting emissions by 20% and increasing renewable energy generation to 20% of the energy mix by 2020.</a:t>
            </a:r>
            <a:r>
              <a:rPr lang="en-US" sz="1200" baseline="30000" dirty="0" smtClean="0"/>
              <a:t>7</a:t>
            </a:r>
            <a:r>
              <a:rPr lang="en-US" sz="1200" baseline="0" dirty="0" smtClean="0"/>
              <a:t> </a:t>
            </a:r>
          </a:p>
          <a:p>
            <a:pPr marL="171450" indent="-171450">
              <a:buFont typeface="Courier New" pitchFamily="49" charset="0"/>
              <a:buChar char="o"/>
            </a:pPr>
            <a:r>
              <a:rPr lang="en-US" sz="1200" baseline="0" dirty="0" smtClean="0"/>
              <a:t>Europe is focused more heavily on research than the U.S. There are more distributed generation and </a:t>
            </a:r>
            <a:r>
              <a:rPr lang="en-US" sz="1200" baseline="0" dirty="0" err="1" smtClean="0"/>
              <a:t>microgrid</a:t>
            </a:r>
            <a:r>
              <a:rPr lang="en-US" sz="1200" baseline="0" dirty="0" smtClean="0"/>
              <a:t> projects in EU than in U.S.</a:t>
            </a:r>
            <a:r>
              <a:rPr lang="en-US" sz="1200" baseline="30000" dirty="0" smtClean="0"/>
              <a:t>7</a:t>
            </a:r>
          </a:p>
          <a:p>
            <a:endParaRPr lang="en-US" dirty="0" smtClean="0"/>
          </a:p>
          <a:p>
            <a:pPr marL="228600" indent="-228600">
              <a:buFontTx/>
              <a:buAutoNum type="arabicPeriod"/>
            </a:pPr>
            <a:r>
              <a:rPr lang="en-US" sz="1200" dirty="0" smtClean="0">
                <a:cs typeface="Arial" charset="0"/>
              </a:rPr>
              <a:t>NIST; “U.S., Europe Working Together on Smart Grid Standards Development ;” </a:t>
            </a:r>
            <a:r>
              <a:rPr lang="en-US" sz="1200" dirty="0" smtClean="0">
                <a:cs typeface="Arial" charset="0"/>
                <a:hlinkClick r:id="rId3"/>
              </a:rPr>
              <a:t>http://collaborate.nist.gov/twiki-sggrid/bin/view/SmartGrid/Dec2011LOIArticle</a:t>
            </a:r>
            <a:r>
              <a:rPr lang="en-US" sz="1200" dirty="0" smtClean="0">
                <a:cs typeface="Arial" charset="0"/>
              </a:rPr>
              <a:t>  Accessed Dec 2011.</a:t>
            </a:r>
            <a:endParaRPr lang="en-US" sz="1200" dirty="0" smtClean="0">
              <a:cs typeface="Arial" charset="0"/>
              <a:hlinkClick r:id="rId4"/>
            </a:endParaRPr>
          </a:p>
          <a:p>
            <a:pPr marL="228600" indent="-228600">
              <a:buFontTx/>
              <a:buAutoNum type="arabicPeriod"/>
            </a:pPr>
            <a:r>
              <a:rPr lang="en-US" sz="1200" dirty="0" smtClean="0">
                <a:cs typeface="Arial" charset="0"/>
              </a:rPr>
              <a:t>SGIP; “Smart Grid: Privacy Awareness and Training – A Starting Point for Utilities;” October 2011, slide 7</a:t>
            </a:r>
          </a:p>
          <a:p>
            <a:pPr marL="228600" indent="-228600">
              <a:buFontTx/>
              <a:buAutoNum type="arabicPeriod"/>
            </a:pPr>
            <a:r>
              <a:rPr lang="en-US" sz="1200" dirty="0" err="1" smtClean="0">
                <a:cs typeface="Arial" charset="0"/>
              </a:rPr>
              <a:t>Greentech</a:t>
            </a:r>
            <a:r>
              <a:rPr lang="en-US" sz="1200" dirty="0" smtClean="0">
                <a:cs typeface="Arial" charset="0"/>
              </a:rPr>
              <a:t> Media's recent webinar, “Smart Grid Innovation, Interoperability, and Standards Management,” presented by Peter </a:t>
            </a:r>
            <a:r>
              <a:rPr lang="en-US" sz="1200" dirty="0" err="1" smtClean="0">
                <a:cs typeface="Arial" charset="0"/>
              </a:rPr>
              <a:t>Lanctot</a:t>
            </a:r>
            <a:r>
              <a:rPr lang="en-US" sz="1200" dirty="0" smtClean="0">
                <a:cs typeface="Arial" charset="0"/>
              </a:rPr>
              <a:t>, Technical Officer, International </a:t>
            </a:r>
            <a:r>
              <a:rPr lang="en-US" sz="1200" dirty="0" err="1" smtClean="0">
                <a:cs typeface="Arial" charset="0"/>
              </a:rPr>
              <a:t>Electrotechnical</a:t>
            </a:r>
            <a:r>
              <a:rPr lang="en-US" sz="1200" dirty="0" smtClean="0">
                <a:cs typeface="Arial" charset="0"/>
              </a:rPr>
              <a:t> Commission (IEC), Stuart Neumann, Senior Manager, </a:t>
            </a:r>
            <a:r>
              <a:rPr lang="en-US" sz="1200" dirty="0" err="1" smtClean="0">
                <a:cs typeface="Arial" charset="0"/>
              </a:rPr>
              <a:t>Verdantix</a:t>
            </a:r>
            <a:r>
              <a:rPr lang="en-US" sz="1200" dirty="0" smtClean="0">
                <a:cs typeface="Arial" charset="0"/>
              </a:rPr>
              <a:t> and Andrew K. Reese, Senior Manager, Standards &amp; Regulatory Solutions, HIS; recorded December 13, 2011.</a:t>
            </a:r>
          </a:p>
          <a:p>
            <a:pPr marL="228600" indent="-228600">
              <a:buFontTx/>
              <a:buAutoNum type="arabicPeriod"/>
            </a:pPr>
            <a:r>
              <a:rPr lang="en-US" sz="1200" dirty="0" smtClean="0">
                <a:cs typeface="Arial" charset="0"/>
              </a:rPr>
              <a:t>Central News Agency; “Taiwan to increase investment in smart power grid;” </a:t>
            </a:r>
            <a:r>
              <a:rPr lang="en-US" sz="1200" dirty="0" smtClean="0">
                <a:cs typeface="Arial" charset="0"/>
                <a:hlinkClick r:id="rId5"/>
              </a:rPr>
              <a:t>http://www.taiwannews.com.tw/etn/news_content.php?id=1790837</a:t>
            </a:r>
            <a:r>
              <a:rPr lang="en-US" sz="1200" dirty="0" smtClean="0">
                <a:cs typeface="Arial" charset="0"/>
              </a:rPr>
              <a:t>; Accessed Dec 2011.</a:t>
            </a:r>
          </a:p>
          <a:p>
            <a:pPr marL="228600" indent="-228600">
              <a:buFontTx/>
              <a:buAutoNum type="arabicPeriod"/>
            </a:pPr>
            <a:r>
              <a:rPr lang="en-US" sz="1200" dirty="0" smtClean="0">
                <a:cs typeface="Arial" charset="0"/>
              </a:rPr>
              <a:t>The Hindu Business Line; “India to emerge 3rd largest smart grid market ;” </a:t>
            </a:r>
            <a:r>
              <a:rPr lang="en-US" sz="1200" dirty="0" smtClean="0">
                <a:cs typeface="Arial" charset="0"/>
                <a:hlinkClick r:id="rId6"/>
              </a:rPr>
              <a:t>http://www.thehindubusinessline.com/industry-and-economy/article2726329.ece</a:t>
            </a:r>
            <a:r>
              <a:rPr lang="en-US" sz="1200" dirty="0" smtClean="0">
                <a:cs typeface="Arial" charset="0"/>
              </a:rPr>
              <a:t>; Accessed Dec 2011.</a:t>
            </a:r>
          </a:p>
          <a:p>
            <a:pPr marL="228600" indent="-228600">
              <a:buFontTx/>
              <a:buAutoNum type="arabicPeriod"/>
            </a:pPr>
            <a:r>
              <a:rPr lang="en-US" sz="1200" dirty="0" err="1" smtClean="0">
                <a:cs typeface="Arial" charset="0"/>
              </a:rPr>
              <a:t>IHSiSupplier</a:t>
            </a:r>
            <a:endParaRPr lang="en-US" sz="1200" dirty="0" smtClean="0">
              <a:cs typeface="Arial" charset="0"/>
            </a:endParaRPr>
          </a:p>
          <a:p>
            <a:pPr marL="228600" indent="-228600">
              <a:buFontTx/>
              <a:buAutoNum type="arabicPeriod"/>
            </a:pPr>
            <a:r>
              <a:rPr lang="en-US" sz="1200" dirty="0" smtClean="0">
                <a:cs typeface="Arial" charset="0"/>
              </a:rPr>
              <a:t>Zhen Zhang; “Smart Grid in America and Europe;” Public Utilities Fortnightly; January 2011.  </a:t>
            </a:r>
          </a:p>
          <a:p>
            <a:endParaRPr lang="en-US" dirty="0"/>
          </a:p>
        </p:txBody>
      </p:sp>
      <p:sp>
        <p:nvSpPr>
          <p:cNvPr id="4" name="Slide Number Placeholder 3"/>
          <p:cNvSpPr>
            <a:spLocks noGrp="1"/>
          </p:cNvSpPr>
          <p:nvPr>
            <p:ph type="sldNum" sz="quarter" idx="10"/>
          </p:nvPr>
        </p:nvSpPr>
        <p:spPr/>
        <p:txBody>
          <a:bodyPr/>
          <a:lstStyle/>
          <a:p>
            <a:fld id="{0C272867-8FAE-304D-9E03-3D0C04CDCBD2}" type="slidenum">
              <a:rPr lang="en-US" smtClean="0"/>
              <a:pPr/>
              <a:t>11</a:t>
            </a:fld>
            <a:endParaRPr lang="en-US"/>
          </a:p>
        </p:txBody>
      </p:sp>
    </p:spTree>
    <p:extLst>
      <p:ext uri="{BB962C8B-B14F-4D97-AF65-F5344CB8AC3E}">
        <p14:creationId xmlns:p14="http://schemas.microsoft.com/office/powerpoint/2010/main" val="26728652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Red">
    <p:bg>
      <p:bgPr>
        <a:solidFill>
          <a:schemeClr val="accent1"/>
        </a:solidFill>
        <a:effectLst/>
      </p:bgPr>
    </p:bg>
    <p:spTree>
      <p:nvGrpSpPr>
        <p:cNvPr id="1" name=""/>
        <p:cNvGrpSpPr/>
        <p:nvPr/>
      </p:nvGrpSpPr>
      <p:grpSpPr>
        <a:xfrm>
          <a:off x="0" y="0"/>
          <a:ext cx="0" cy="0"/>
          <a:chOff x="0" y="0"/>
          <a:chExt cx="0" cy="0"/>
        </a:xfrm>
      </p:grpSpPr>
      <p:pic>
        <p:nvPicPr>
          <p:cNvPr id="4" name="Picture 6" descr="UL_Enterprise_wht_rgb.gif"/>
          <p:cNvPicPr>
            <a:picLocks noChangeAspect="1"/>
          </p:cNvPicPr>
          <p:nvPr/>
        </p:nvPicPr>
        <p:blipFill>
          <a:blip r:embed="rId2" cstate="email">
            <a:extLst>
              <a:ext uri="{28A0092B-C50C-407E-A947-70E740481C1C}">
                <a14:useLocalDpi xmlns:a14="http://schemas.microsoft.com/office/drawing/2010/main"/>
              </a:ext>
            </a:extLst>
          </a:blip>
          <a:srcRect r="16216"/>
          <a:stretch>
            <a:fillRect/>
          </a:stretch>
        </p:blipFill>
        <p:spPr bwMode="invGray">
          <a:xfrm>
            <a:off x="6308725" y="328613"/>
            <a:ext cx="2835275"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457199" y="2534248"/>
            <a:ext cx="5548579" cy="1399032"/>
          </a:xfrm>
        </p:spPr>
        <p:txBody>
          <a:bodyPr/>
          <a:lstStyle>
            <a:lvl1pPr algn="l">
              <a:defRPr sz="3000" b="1">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57199" y="3961120"/>
            <a:ext cx="5548579" cy="1773936"/>
          </a:xfrm>
        </p:spPr>
        <p:txBody>
          <a:bodyPr>
            <a:normAutofit/>
          </a:bodyPr>
          <a:lstStyle>
            <a:lvl1pPr marL="0" indent="0" algn="l">
              <a:buNone/>
              <a:defRPr sz="1600" b="1">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4035714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losing Slide">
    <p:bg>
      <p:bgPr>
        <a:solidFill>
          <a:schemeClr val="accent1"/>
        </a:solidFill>
        <a:effectLst/>
      </p:bgPr>
    </p:bg>
    <p:spTree>
      <p:nvGrpSpPr>
        <p:cNvPr id="1" name=""/>
        <p:cNvGrpSpPr/>
        <p:nvPr/>
      </p:nvGrpSpPr>
      <p:grpSpPr>
        <a:xfrm>
          <a:off x="0" y="0"/>
          <a:ext cx="0" cy="0"/>
          <a:chOff x="0" y="0"/>
          <a:chExt cx="0" cy="0"/>
        </a:xfrm>
      </p:grpSpPr>
      <p:pic>
        <p:nvPicPr>
          <p:cNvPr id="3" name="Picture 4" descr="ul_logo.pdf"/>
          <p:cNvPicPr>
            <a:picLocks noChangeAspect="1"/>
          </p:cNvPicPr>
          <p:nvPr/>
        </p:nvPicPr>
        <p:blipFill>
          <a:blip r:embed="rId2">
            <a:extLst>
              <a:ext uri="{28A0092B-C50C-407E-A947-70E740481C1C}">
                <a14:useLocalDpi xmlns:a14="http://schemas.microsoft.com/office/drawing/2010/main"/>
              </a:ext>
            </a:extLst>
          </a:blip>
          <a:srcRect/>
          <a:stretch>
            <a:fillRect/>
          </a:stretch>
        </p:blipFill>
        <p:spPr bwMode="auto">
          <a:xfrm>
            <a:off x="7881938" y="482600"/>
            <a:ext cx="804862"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488365"/>
            <a:ext cx="5486400" cy="1145591"/>
          </a:xfrm>
        </p:spPr>
        <p:txBody>
          <a:bodyPr/>
          <a:lstStyle>
            <a:lvl1pPr algn="l">
              <a:defRPr sz="3000" b="1" cap="none" baseline="0">
                <a:solidFill>
                  <a:schemeClr val="bg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994319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White">
    <p:spTree>
      <p:nvGrpSpPr>
        <p:cNvPr id="1" name=""/>
        <p:cNvGrpSpPr/>
        <p:nvPr/>
      </p:nvGrpSpPr>
      <p:grpSpPr>
        <a:xfrm>
          <a:off x="0" y="0"/>
          <a:ext cx="0" cy="0"/>
          <a:chOff x="0" y="0"/>
          <a:chExt cx="0" cy="0"/>
        </a:xfrm>
      </p:grpSpPr>
      <p:pic>
        <p:nvPicPr>
          <p:cNvPr id="4" name="Picture 4" descr="UL_Enterprise_red_rgb.gif"/>
          <p:cNvPicPr>
            <a:picLocks noChangeAspect="1"/>
          </p:cNvPicPr>
          <p:nvPr userDrawn="1"/>
        </p:nvPicPr>
        <p:blipFill>
          <a:blip r:embed="rId2" cstate="email">
            <a:extLst>
              <a:ext uri="{28A0092B-C50C-407E-A947-70E740481C1C}">
                <a14:useLocalDpi xmlns:a14="http://schemas.microsoft.com/office/drawing/2010/main"/>
              </a:ext>
            </a:extLst>
          </a:blip>
          <a:srcRect l="16679" r="-2914"/>
          <a:stretch>
            <a:fillRect/>
          </a:stretch>
        </p:blipFill>
        <p:spPr bwMode="auto">
          <a:xfrm>
            <a:off x="0" y="338138"/>
            <a:ext cx="2917825" cy="3384550"/>
          </a:xfrm>
          <a:prstGeom prst="rect">
            <a:avLst/>
          </a:prstGeom>
          <a:noFill/>
          <a:ln w="9525">
            <a:noFill/>
            <a:miter lim="800000"/>
            <a:headEnd/>
            <a:tailEnd/>
          </a:ln>
        </p:spPr>
      </p:pic>
      <p:sp>
        <p:nvSpPr>
          <p:cNvPr id="5" name="TextBox 4"/>
          <p:cNvSpPr txBox="1"/>
          <p:nvPr userDrawn="1"/>
        </p:nvSpPr>
        <p:spPr>
          <a:xfrm>
            <a:off x="6608763" y="6423025"/>
            <a:ext cx="2343150" cy="246063"/>
          </a:xfrm>
          <a:prstGeom prst="rect">
            <a:avLst/>
          </a:prstGeom>
          <a:noFill/>
        </p:spPr>
        <p:txBody>
          <a:bodyPr wrap="none">
            <a:spAutoFit/>
          </a:bodyPr>
          <a:lstStyle/>
          <a:p>
            <a:pPr algn="r"/>
            <a:r>
              <a:rPr lang="en-US" sz="1000">
                <a:solidFill>
                  <a:srgbClr val="000000"/>
                </a:solidFill>
                <a:latin typeface="Arial" charset="0"/>
                <a:cs typeface="Arial" charset="0"/>
              </a:rPr>
              <a:t>© 2011 Underwriters Laboratories Inc.</a:t>
            </a:r>
          </a:p>
        </p:txBody>
      </p:sp>
      <p:sp>
        <p:nvSpPr>
          <p:cNvPr id="2" name="Title 1"/>
          <p:cNvSpPr>
            <a:spLocks noGrp="1"/>
          </p:cNvSpPr>
          <p:nvPr>
            <p:ph type="ctrTitle"/>
          </p:nvPr>
        </p:nvSpPr>
        <p:spPr>
          <a:xfrm>
            <a:off x="3395306" y="2534248"/>
            <a:ext cx="5555894" cy="1399032"/>
          </a:xfrm>
        </p:spPr>
        <p:txBody>
          <a:bodyPr/>
          <a:lstStyle>
            <a:lvl1pPr algn="r">
              <a:defRPr sz="3000" b="1">
                <a:solidFill>
                  <a:srgbClr val="000000"/>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3395306" y="3961120"/>
            <a:ext cx="5555894" cy="1773936"/>
          </a:xfrm>
        </p:spPr>
        <p:txBody>
          <a:bodyPr>
            <a:normAutofit/>
          </a:bodyPr>
          <a:lstStyle>
            <a:lvl1pPr marL="0" indent="0" algn="r">
              <a:buNone/>
              <a:defRPr sz="1600" b="1">
                <a:solidFill>
                  <a:srgbClr val="000000"/>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7343148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Red">
    <p:bg>
      <p:bgPr>
        <a:solidFill>
          <a:schemeClr val="accent2"/>
        </a:solidFill>
        <a:effectLst/>
      </p:bgPr>
    </p:bg>
    <p:spTree>
      <p:nvGrpSpPr>
        <p:cNvPr id="1" name=""/>
        <p:cNvGrpSpPr/>
        <p:nvPr/>
      </p:nvGrpSpPr>
      <p:grpSpPr>
        <a:xfrm>
          <a:off x="0" y="0"/>
          <a:ext cx="0" cy="0"/>
          <a:chOff x="0" y="0"/>
          <a:chExt cx="0" cy="0"/>
        </a:xfrm>
      </p:grpSpPr>
      <p:pic>
        <p:nvPicPr>
          <p:cNvPr id="4" name="Picture 4" descr="UL White.png"/>
          <p:cNvPicPr>
            <a:picLocks noChangeAspect="1"/>
          </p:cNvPicPr>
          <p:nvPr userDrawn="1"/>
        </p:nvPicPr>
        <p:blipFill>
          <a:blip r:embed="rId2" cstate="email">
            <a:extLst>
              <a:ext uri="{28A0092B-C50C-407E-A947-70E740481C1C}">
                <a14:useLocalDpi xmlns:a14="http://schemas.microsoft.com/office/drawing/2010/main"/>
              </a:ext>
            </a:extLst>
          </a:blip>
          <a:srcRect r="-3957"/>
          <a:stretch>
            <a:fillRect/>
          </a:stretch>
        </p:blipFill>
        <p:spPr bwMode="auto">
          <a:xfrm>
            <a:off x="0" y="336550"/>
            <a:ext cx="2935288" cy="3392488"/>
          </a:xfrm>
          <a:prstGeom prst="rect">
            <a:avLst/>
          </a:prstGeom>
          <a:noFill/>
          <a:ln w="9525">
            <a:noFill/>
            <a:miter lim="800000"/>
            <a:headEnd/>
            <a:tailEnd/>
          </a:ln>
        </p:spPr>
      </p:pic>
      <p:sp>
        <p:nvSpPr>
          <p:cNvPr id="5" name="TextBox 4"/>
          <p:cNvSpPr txBox="1"/>
          <p:nvPr userDrawn="1"/>
        </p:nvSpPr>
        <p:spPr>
          <a:xfrm>
            <a:off x="6608763" y="6423025"/>
            <a:ext cx="2343150" cy="246063"/>
          </a:xfrm>
          <a:prstGeom prst="rect">
            <a:avLst/>
          </a:prstGeom>
          <a:noFill/>
        </p:spPr>
        <p:txBody>
          <a:bodyPr wrap="none">
            <a:spAutoFit/>
          </a:bodyPr>
          <a:lstStyle/>
          <a:p>
            <a:pPr algn="r"/>
            <a:r>
              <a:rPr lang="en-US" sz="1000">
                <a:solidFill>
                  <a:srgbClr val="FFFFFF"/>
                </a:solidFill>
                <a:latin typeface="Arial" charset="0"/>
                <a:cs typeface="Arial" charset="0"/>
              </a:rPr>
              <a:t>© 2011 Underwriters Laboratories Inc.</a:t>
            </a:r>
          </a:p>
        </p:txBody>
      </p:sp>
      <p:sp>
        <p:nvSpPr>
          <p:cNvPr id="2" name="Title 1"/>
          <p:cNvSpPr>
            <a:spLocks noGrp="1"/>
          </p:cNvSpPr>
          <p:nvPr>
            <p:ph type="ctrTitle"/>
          </p:nvPr>
        </p:nvSpPr>
        <p:spPr>
          <a:xfrm>
            <a:off x="3395306" y="2534248"/>
            <a:ext cx="5555894" cy="1399032"/>
          </a:xfrm>
        </p:spPr>
        <p:txBody>
          <a:bodyPr/>
          <a:lstStyle>
            <a:lvl1pPr algn="r">
              <a:defRPr sz="3000" b="1">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3395306" y="3961120"/>
            <a:ext cx="5555894" cy="1773936"/>
          </a:xfrm>
        </p:spPr>
        <p:txBody>
          <a:bodyPr>
            <a:normAutofit/>
          </a:bodyPr>
          <a:lstStyle>
            <a:lvl1pPr marL="0" indent="0" algn="r">
              <a:buNone/>
              <a:defRPr sz="1600" b="1">
                <a:solidFill>
                  <a:srgbClr val="FFFFFF"/>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41640715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White 2">
    <p:spTree>
      <p:nvGrpSpPr>
        <p:cNvPr id="1" name=""/>
        <p:cNvGrpSpPr/>
        <p:nvPr/>
      </p:nvGrpSpPr>
      <p:grpSpPr>
        <a:xfrm>
          <a:off x="0" y="0"/>
          <a:ext cx="0" cy="0"/>
          <a:chOff x="0" y="0"/>
          <a:chExt cx="0" cy="0"/>
        </a:xfrm>
      </p:grpSpPr>
      <p:pic>
        <p:nvPicPr>
          <p:cNvPr id="4" name="Picture 6" descr="UL_Enterprise_red_rgb.gif"/>
          <p:cNvPicPr>
            <a:picLocks noChangeAspect="1"/>
          </p:cNvPicPr>
          <p:nvPr/>
        </p:nvPicPr>
        <p:blipFill>
          <a:blip r:embed="rId2" cstate="email">
            <a:extLst>
              <a:ext uri="{28A0092B-C50C-407E-A947-70E740481C1C}">
                <a14:useLocalDpi xmlns:a14="http://schemas.microsoft.com/office/drawing/2010/main"/>
              </a:ext>
            </a:extLst>
          </a:blip>
          <a:srcRect r="16216"/>
          <a:stretch>
            <a:fillRect/>
          </a:stretch>
        </p:blipFill>
        <p:spPr bwMode="auto">
          <a:xfrm>
            <a:off x="6308725" y="328613"/>
            <a:ext cx="2835275" cy="3384550"/>
          </a:xfrm>
          <a:prstGeom prst="rect">
            <a:avLst/>
          </a:prstGeom>
          <a:noFill/>
          <a:ln w="9525">
            <a:noFill/>
            <a:miter lim="800000"/>
            <a:headEnd/>
            <a:tailEnd/>
          </a:ln>
        </p:spPr>
      </p:pic>
      <p:sp>
        <p:nvSpPr>
          <p:cNvPr id="5" name="TextBox 4"/>
          <p:cNvSpPr txBox="1"/>
          <p:nvPr userDrawn="1"/>
        </p:nvSpPr>
        <p:spPr>
          <a:xfrm>
            <a:off x="457200" y="6423025"/>
            <a:ext cx="2343150" cy="246063"/>
          </a:xfrm>
          <a:prstGeom prst="rect">
            <a:avLst/>
          </a:prstGeom>
          <a:noFill/>
        </p:spPr>
        <p:txBody>
          <a:bodyPr wrap="none">
            <a:spAutoFit/>
          </a:bodyPr>
          <a:lstStyle/>
          <a:p>
            <a:r>
              <a:rPr lang="en-US" sz="1000">
                <a:solidFill>
                  <a:srgbClr val="58595B"/>
                </a:solidFill>
                <a:latin typeface="Arial" charset="0"/>
                <a:cs typeface="Arial" charset="0"/>
              </a:rPr>
              <a:t>© 2011 Underwriters Laboratories Inc.</a:t>
            </a:r>
          </a:p>
        </p:txBody>
      </p:sp>
      <p:sp>
        <p:nvSpPr>
          <p:cNvPr id="2" name="Title 1"/>
          <p:cNvSpPr>
            <a:spLocks noGrp="1"/>
          </p:cNvSpPr>
          <p:nvPr>
            <p:ph type="ctrTitle"/>
          </p:nvPr>
        </p:nvSpPr>
        <p:spPr>
          <a:xfrm>
            <a:off x="457199" y="2532888"/>
            <a:ext cx="5541265" cy="1399032"/>
          </a:xfrm>
        </p:spPr>
        <p:txBody>
          <a:bodyPr/>
          <a:lstStyle>
            <a:lvl1pPr algn="l">
              <a:defRPr sz="3000" b="1">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3959352"/>
            <a:ext cx="5541264" cy="1773936"/>
          </a:xfrm>
        </p:spPr>
        <p:txBody>
          <a:bodyPr>
            <a:normAutofit/>
          </a:bodyPr>
          <a:lstStyle>
            <a:lvl1pPr marL="0" indent="0" algn="l">
              <a:buNone/>
              <a:defRPr sz="1600" b="1">
                <a:solidFill>
                  <a:schemeClr val="accent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8443269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Red 2">
    <p:bg>
      <p:bgPr>
        <a:solidFill>
          <a:schemeClr val="accent2"/>
        </a:solidFill>
        <a:effectLst/>
      </p:bgPr>
    </p:bg>
    <p:spTree>
      <p:nvGrpSpPr>
        <p:cNvPr id="1" name=""/>
        <p:cNvGrpSpPr/>
        <p:nvPr/>
      </p:nvGrpSpPr>
      <p:grpSpPr>
        <a:xfrm>
          <a:off x="0" y="0"/>
          <a:ext cx="0" cy="0"/>
          <a:chOff x="0" y="0"/>
          <a:chExt cx="0" cy="0"/>
        </a:xfrm>
      </p:grpSpPr>
      <p:pic>
        <p:nvPicPr>
          <p:cNvPr id="4" name="Picture 4" descr="UL White.pn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6308725" y="328613"/>
            <a:ext cx="2835275" cy="3392487"/>
          </a:xfrm>
          <a:prstGeom prst="rect">
            <a:avLst/>
          </a:prstGeom>
          <a:noFill/>
          <a:ln w="9525">
            <a:noFill/>
            <a:miter lim="800000"/>
            <a:headEnd/>
            <a:tailEnd/>
          </a:ln>
        </p:spPr>
      </p:pic>
      <p:sp>
        <p:nvSpPr>
          <p:cNvPr id="5" name="TextBox 4"/>
          <p:cNvSpPr txBox="1"/>
          <p:nvPr userDrawn="1"/>
        </p:nvSpPr>
        <p:spPr>
          <a:xfrm>
            <a:off x="457200" y="6423025"/>
            <a:ext cx="2343150" cy="246063"/>
          </a:xfrm>
          <a:prstGeom prst="rect">
            <a:avLst/>
          </a:prstGeom>
          <a:noFill/>
        </p:spPr>
        <p:txBody>
          <a:bodyPr wrap="none">
            <a:spAutoFit/>
          </a:bodyPr>
          <a:lstStyle/>
          <a:p>
            <a:r>
              <a:rPr lang="en-US" sz="1000">
                <a:solidFill>
                  <a:srgbClr val="FFFFFF"/>
                </a:solidFill>
                <a:latin typeface="Arial" charset="0"/>
                <a:cs typeface="Arial" charset="0"/>
              </a:rPr>
              <a:t>© 2011 Underwriters Laboratories Inc.</a:t>
            </a:r>
          </a:p>
        </p:txBody>
      </p:sp>
      <p:sp>
        <p:nvSpPr>
          <p:cNvPr id="2" name="Title 1"/>
          <p:cNvSpPr>
            <a:spLocks noGrp="1"/>
          </p:cNvSpPr>
          <p:nvPr>
            <p:ph type="ctrTitle"/>
          </p:nvPr>
        </p:nvSpPr>
        <p:spPr>
          <a:xfrm>
            <a:off x="457200" y="2534248"/>
            <a:ext cx="5555894" cy="1399032"/>
          </a:xfrm>
        </p:spPr>
        <p:txBody>
          <a:bodyPr/>
          <a:lstStyle>
            <a:lvl1pPr algn="l">
              <a:defRPr sz="3000" b="1">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3961120"/>
            <a:ext cx="5555894" cy="1773936"/>
          </a:xfrm>
        </p:spPr>
        <p:txBody>
          <a:bodyPr>
            <a:normAutofit/>
          </a:bodyPr>
          <a:lstStyle>
            <a:lvl1pPr marL="0" indent="0" algn="l">
              <a:buNone/>
              <a:defRPr sz="1600" b="1">
                <a:solidFill>
                  <a:srgbClr val="FFFFFF"/>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7177202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Agenda Slide">
    <p:spTree>
      <p:nvGrpSpPr>
        <p:cNvPr id="1" name=""/>
        <p:cNvGrpSpPr/>
        <p:nvPr/>
      </p:nvGrpSpPr>
      <p:grpSpPr>
        <a:xfrm>
          <a:off x="0" y="0"/>
          <a:ext cx="0" cy="0"/>
          <a:chOff x="0" y="0"/>
          <a:chExt cx="0" cy="0"/>
        </a:xfrm>
      </p:grpSpPr>
      <p:pic>
        <p:nvPicPr>
          <p:cNvPr id="4" name="Picture 6" descr="UL_Enterprise_red_rgb.gif"/>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57200" y="6259513"/>
            <a:ext cx="393700" cy="393700"/>
          </a:xfrm>
          <a:prstGeom prst="rect">
            <a:avLst/>
          </a:prstGeom>
          <a:noFill/>
          <a:ln w="9525">
            <a:noFill/>
            <a:miter lim="800000"/>
            <a:headEnd/>
            <a:tailEnd/>
          </a:ln>
        </p:spPr>
      </p:pic>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2700067"/>
            <a:ext cx="8229600" cy="3426095"/>
          </a:xfrm>
        </p:spPr>
        <p:txBody>
          <a:bodyPr>
            <a:normAutofit/>
          </a:bodyPr>
          <a:lstStyle>
            <a:lvl1pPr>
              <a:defRPr sz="2600" b="1" cap="none" baseline="0">
                <a:solidFill>
                  <a:schemeClr val="bg1">
                    <a:lumMod val="50000"/>
                  </a:schemeClr>
                </a:solidFill>
                <a:latin typeface="Arial" pitchFamily="34" charset="0"/>
                <a:cs typeface="Arial" pitchFamily="34" charset="0"/>
              </a:defRPr>
            </a:lvl1pPr>
            <a:lvl2pPr marL="0" indent="0">
              <a:buFontTx/>
              <a:buNone/>
              <a:defRPr sz="2600" b="1" cap="none" baseline="0">
                <a:solidFill>
                  <a:schemeClr val="bg1">
                    <a:lumMod val="50000"/>
                  </a:schemeClr>
                </a:solidFill>
                <a:latin typeface="Arial" pitchFamily="34" charset="0"/>
                <a:cs typeface="Arial" pitchFamily="34" charset="0"/>
              </a:defRPr>
            </a:lvl2pPr>
            <a:lvl3pPr marL="0" indent="0">
              <a:buFontTx/>
              <a:buNone/>
              <a:defRPr sz="2600" b="1" cap="none" baseline="0">
                <a:solidFill>
                  <a:schemeClr val="bg1">
                    <a:lumMod val="50000"/>
                  </a:schemeClr>
                </a:solidFill>
                <a:latin typeface="Arial" pitchFamily="34" charset="0"/>
                <a:cs typeface="Arial" pitchFamily="34" charset="0"/>
              </a:defRPr>
            </a:lvl3pPr>
            <a:lvl4pPr marL="0" indent="0">
              <a:buFontTx/>
              <a:buNone/>
              <a:defRPr sz="2600" b="1" cap="none" baseline="0">
                <a:solidFill>
                  <a:schemeClr val="bg1">
                    <a:lumMod val="50000"/>
                  </a:schemeClr>
                </a:solidFill>
                <a:latin typeface="Arial" pitchFamily="34" charset="0"/>
                <a:cs typeface="Arial" pitchFamily="34" charset="0"/>
              </a:defRPr>
            </a:lvl4pPr>
            <a:lvl5pPr marL="0" indent="0">
              <a:buFontTx/>
              <a:buNone/>
              <a:defRPr sz="2600" b="1" cap="none" baseline="0">
                <a:solidFill>
                  <a:schemeClr val="bg1">
                    <a:lumMod val="50000"/>
                  </a:schemeClr>
                </a:solidFill>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p:txBody>
          <a:bodyPr/>
          <a:lstStyle>
            <a:lvl1pPr>
              <a:defRPr/>
            </a:lvl1pPr>
          </a:lstStyle>
          <a:p>
            <a:fld id="{6FF83F8E-FC28-46DF-9019-30A4322D2FB0}"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7023358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Agenda Slide 2">
    <p:spTree>
      <p:nvGrpSpPr>
        <p:cNvPr id="1" name=""/>
        <p:cNvGrpSpPr/>
        <p:nvPr/>
      </p:nvGrpSpPr>
      <p:grpSpPr>
        <a:xfrm>
          <a:off x="0" y="0"/>
          <a:ext cx="0" cy="0"/>
          <a:chOff x="0" y="0"/>
          <a:chExt cx="0" cy="0"/>
        </a:xfrm>
      </p:grpSpPr>
      <p:pic>
        <p:nvPicPr>
          <p:cNvPr id="4" name="Picture 6" descr="UL_Enterprise_red_rgb.gif"/>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8045450" y="328613"/>
            <a:ext cx="649288" cy="649287"/>
          </a:xfrm>
          <a:prstGeom prst="rect">
            <a:avLst/>
          </a:prstGeom>
          <a:noFill/>
          <a:ln w="9525">
            <a:noFill/>
            <a:miter lim="800000"/>
            <a:headEnd/>
            <a:tailEnd/>
          </a:ln>
        </p:spPr>
      </p:pic>
      <p:sp>
        <p:nvSpPr>
          <p:cNvPr id="2" name="Title 1"/>
          <p:cNvSpPr>
            <a:spLocks noGrp="1"/>
          </p:cNvSpPr>
          <p:nvPr>
            <p:ph type="title"/>
          </p:nvPr>
        </p:nvSpPr>
        <p:spPr>
          <a:xfrm>
            <a:off x="457200" y="274638"/>
            <a:ext cx="7327900" cy="11430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2700067"/>
            <a:ext cx="8229600" cy="3426095"/>
          </a:xfrm>
        </p:spPr>
        <p:txBody>
          <a:bodyPr>
            <a:normAutofit/>
          </a:bodyPr>
          <a:lstStyle>
            <a:lvl1pPr>
              <a:defRPr sz="2600" b="1" cap="none" baseline="0">
                <a:solidFill>
                  <a:schemeClr val="bg1">
                    <a:lumMod val="50000"/>
                  </a:schemeClr>
                </a:solidFill>
                <a:latin typeface="Arial" pitchFamily="34" charset="0"/>
                <a:cs typeface="Arial" pitchFamily="34" charset="0"/>
              </a:defRPr>
            </a:lvl1pPr>
            <a:lvl2pPr marL="0" indent="0">
              <a:buFontTx/>
              <a:buNone/>
              <a:defRPr sz="2600" b="1" cap="none" baseline="0">
                <a:solidFill>
                  <a:schemeClr val="bg1">
                    <a:lumMod val="50000"/>
                  </a:schemeClr>
                </a:solidFill>
                <a:latin typeface="Arial" pitchFamily="34" charset="0"/>
                <a:cs typeface="Arial" pitchFamily="34" charset="0"/>
              </a:defRPr>
            </a:lvl2pPr>
            <a:lvl3pPr marL="0" indent="0">
              <a:buFontTx/>
              <a:buNone/>
              <a:defRPr sz="2600" b="1" cap="none" baseline="0">
                <a:solidFill>
                  <a:schemeClr val="bg1">
                    <a:lumMod val="50000"/>
                  </a:schemeClr>
                </a:solidFill>
                <a:latin typeface="Arial" pitchFamily="34" charset="0"/>
                <a:cs typeface="Arial" pitchFamily="34" charset="0"/>
              </a:defRPr>
            </a:lvl3pPr>
            <a:lvl4pPr marL="0" indent="0">
              <a:buFontTx/>
              <a:buNone/>
              <a:defRPr sz="2600" b="1" cap="none" baseline="0">
                <a:solidFill>
                  <a:schemeClr val="bg1">
                    <a:lumMod val="50000"/>
                  </a:schemeClr>
                </a:solidFill>
                <a:latin typeface="Arial" pitchFamily="34" charset="0"/>
                <a:cs typeface="Arial" pitchFamily="34" charset="0"/>
              </a:defRPr>
            </a:lvl4pPr>
            <a:lvl5pPr marL="0" indent="0">
              <a:buFontTx/>
              <a:buNone/>
              <a:defRPr sz="2600" b="1" cap="none" baseline="0">
                <a:solidFill>
                  <a:schemeClr val="bg1">
                    <a:lumMod val="50000"/>
                  </a:schemeClr>
                </a:solidFill>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a:xfrm>
            <a:off x="8045450" y="6378575"/>
            <a:ext cx="641350" cy="365125"/>
          </a:xfrm>
        </p:spPr>
        <p:txBody>
          <a:bodyPr/>
          <a:lstStyle>
            <a:lvl1pPr>
              <a:defRPr/>
            </a:lvl1pPr>
          </a:lstStyle>
          <a:p>
            <a:fld id="{78C78942-B66F-4F97-92D2-CD479B1BE3B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9605326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descr="UL_Enterprise_red_rgb.gif"/>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57200" y="6259513"/>
            <a:ext cx="393700" cy="39370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p:txBody>
          <a:bodyPr/>
          <a:lstStyle>
            <a:lvl1pPr>
              <a:defRPr/>
            </a:lvl1pPr>
          </a:lstStyle>
          <a:p>
            <a:fld id="{4AD9F5AA-A384-4EDE-964E-B3E14D40EAE6}"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5265052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4" name="Picture 6" descr="UL_Enterprise_red_rgb.gif"/>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8045450" y="328613"/>
            <a:ext cx="649288" cy="649287"/>
          </a:xfrm>
          <a:prstGeom prst="rect">
            <a:avLst/>
          </a:prstGeom>
          <a:noFill/>
          <a:ln w="9525">
            <a:noFill/>
            <a:miter lim="800000"/>
            <a:headEnd/>
            <a:tailEnd/>
          </a:ln>
        </p:spPr>
      </p:pic>
      <p:sp>
        <p:nvSpPr>
          <p:cNvPr id="2" name="Title 1"/>
          <p:cNvSpPr>
            <a:spLocks noGrp="1"/>
          </p:cNvSpPr>
          <p:nvPr>
            <p:ph type="title"/>
          </p:nvPr>
        </p:nvSpPr>
        <p:spPr>
          <a:xfrm>
            <a:off x="457200" y="274638"/>
            <a:ext cx="7327900" cy="1143000"/>
          </a:xfrm>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p:txBody>
          <a:bodyPr/>
          <a:lstStyle>
            <a:lvl1pPr>
              <a:defRPr/>
            </a:lvl1pPr>
          </a:lstStyle>
          <a:p>
            <a:fld id="{B3577B40-8226-4B72-BB70-7424A890584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3419677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4" name="Picture 6" descr="UL_Enterprise_red_rgb.gif"/>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57200" y="6259513"/>
            <a:ext cx="393700" cy="393700"/>
          </a:xfrm>
          <a:prstGeom prst="rect">
            <a:avLst/>
          </a:prstGeom>
          <a:noFill/>
          <a:ln w="9525">
            <a:noFill/>
            <a:miter lim="800000"/>
            <a:headEnd/>
            <a:tailEnd/>
          </a:ln>
        </p:spPr>
      </p:pic>
      <p:sp>
        <p:nvSpPr>
          <p:cNvPr id="5" name="Footer Placeholder 4"/>
          <p:cNvSpPr txBox="1">
            <a:spLocks/>
          </p:cNvSpPr>
          <p:nvPr userDrawn="1"/>
        </p:nvSpPr>
        <p:spPr>
          <a:xfrm>
            <a:off x="4432300" y="6386513"/>
            <a:ext cx="2895600" cy="365125"/>
          </a:xfrm>
          <a:prstGeom prst="rect">
            <a:avLst/>
          </a:prstGeom>
        </p:spPr>
        <p:txBody>
          <a:bodyPr anchor="ctr"/>
          <a:lstStyle/>
          <a:p>
            <a:pPr>
              <a:defRPr/>
            </a:pPr>
            <a:r>
              <a:rPr lang="en-US" sz="700" dirty="0">
                <a:solidFill>
                  <a:srgbClr val="000000"/>
                </a:solidFill>
                <a:latin typeface="Arial" charset="0"/>
              </a:rPr>
              <a:t>Disclaimer goes here</a:t>
            </a:r>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0"/>
          </p:nvPr>
        </p:nvSpPr>
        <p:spPr/>
        <p:txBody>
          <a:bodyPr/>
          <a:lstStyle>
            <a:lvl1pPr>
              <a:defRPr/>
            </a:lvl1pPr>
          </a:lstStyle>
          <a:p>
            <a:fld id="{F664A181-32C0-4B76-9C51-AFF63637AA56}" type="slidenum">
              <a:rPr lang="en-US">
                <a:solidFill>
                  <a:srgbClr val="000000"/>
                </a:solidFill>
              </a:rPr>
              <a:pPr/>
              <a:t>‹#›</a:t>
            </a:fld>
            <a:endParaRPr lang="en-US">
              <a:solidFill>
                <a:srgbClr val="000000"/>
              </a:solidFill>
            </a:endParaRPr>
          </a:p>
        </p:txBody>
      </p:sp>
      <p:sp>
        <p:nvSpPr>
          <p:cNvPr id="7" name="Footer Placeholder 4"/>
          <p:cNvSpPr>
            <a:spLocks noGrp="1"/>
          </p:cNvSpPr>
          <p:nvPr>
            <p:ph type="ftr" sz="quarter" idx="11"/>
          </p:nvPr>
        </p:nvSpPr>
        <p:spPr>
          <a:xfrm>
            <a:off x="1295400" y="6386513"/>
            <a:ext cx="2895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accent1"/>
                </a:solidFill>
              </a:defRPr>
            </a:lvl1pPr>
          </a:lstStyle>
          <a:p>
            <a:pPr>
              <a:defRPr/>
            </a:pPr>
            <a:r>
              <a:rPr lang="en-US" smtClean="0">
                <a:solidFill>
                  <a:srgbClr val="000000"/>
                </a:solidFill>
                <a:latin typeface="Arial" charset="0"/>
              </a:rPr>
              <a:t>UL Advanced Red</a:t>
            </a:r>
            <a:endParaRPr lang="en-US">
              <a:solidFill>
                <a:srgbClr val="000000"/>
              </a:solidFill>
              <a:latin typeface="Arial" charset="0"/>
            </a:endParaRPr>
          </a:p>
        </p:txBody>
      </p:sp>
    </p:spTree>
    <p:extLst>
      <p:ext uri="{BB962C8B-B14F-4D97-AF65-F5344CB8AC3E}">
        <p14:creationId xmlns:p14="http://schemas.microsoft.com/office/powerpoint/2010/main" val="3225070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White ">
    <p:spTree>
      <p:nvGrpSpPr>
        <p:cNvPr id="1" name=""/>
        <p:cNvGrpSpPr/>
        <p:nvPr/>
      </p:nvGrpSpPr>
      <p:grpSpPr>
        <a:xfrm>
          <a:off x="0" y="0"/>
          <a:ext cx="0" cy="0"/>
          <a:chOff x="0" y="0"/>
          <a:chExt cx="0" cy="0"/>
        </a:xfrm>
      </p:grpSpPr>
      <p:pic>
        <p:nvPicPr>
          <p:cNvPr id="4" name="Picture 6" descr="UL_Enterprise_red_rgb.gif"/>
          <p:cNvPicPr>
            <a:picLocks noChangeAspect="1"/>
          </p:cNvPicPr>
          <p:nvPr/>
        </p:nvPicPr>
        <p:blipFill>
          <a:blip r:embed="rId2" cstate="email">
            <a:extLst>
              <a:ext uri="{28A0092B-C50C-407E-A947-70E740481C1C}">
                <a14:useLocalDpi xmlns:a14="http://schemas.microsoft.com/office/drawing/2010/main"/>
              </a:ext>
            </a:extLst>
          </a:blip>
          <a:srcRect r="16216"/>
          <a:stretch>
            <a:fillRect/>
          </a:stretch>
        </p:blipFill>
        <p:spPr bwMode="auto">
          <a:xfrm>
            <a:off x="6308725" y="328613"/>
            <a:ext cx="2835275"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457199" y="2532888"/>
            <a:ext cx="5570525" cy="1399032"/>
          </a:xfrm>
        </p:spPr>
        <p:txBody>
          <a:bodyPr/>
          <a:lstStyle>
            <a:lvl1pPr algn="l">
              <a:defRPr sz="3000" b="1">
                <a:solidFill>
                  <a:schemeClr val="accent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57199" y="3959352"/>
            <a:ext cx="5570525" cy="1773936"/>
          </a:xfrm>
        </p:spPr>
        <p:txBody>
          <a:bodyPr>
            <a:normAutofit/>
          </a:bodyPr>
          <a:lstStyle>
            <a:lvl1pPr marL="0" indent="0" algn="l">
              <a:buNone/>
              <a:defRPr sz="1600" b="1">
                <a:solidFill>
                  <a:schemeClr val="accent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15258057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4" name="Picture 6" descr="UL_Enterprise_red_rgb.gif"/>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8045450" y="328613"/>
            <a:ext cx="649288" cy="649287"/>
          </a:xfrm>
          <a:prstGeom prst="rect">
            <a:avLst/>
          </a:prstGeom>
          <a:noFill/>
          <a:ln w="9525">
            <a:noFill/>
            <a:miter lim="800000"/>
            <a:headEnd/>
            <a:tailEnd/>
          </a:ln>
        </p:spPr>
      </p:pic>
      <p:sp>
        <p:nvSpPr>
          <p:cNvPr id="5" name="Footer Placeholder 4"/>
          <p:cNvSpPr txBox="1">
            <a:spLocks/>
          </p:cNvSpPr>
          <p:nvPr userDrawn="1"/>
        </p:nvSpPr>
        <p:spPr>
          <a:xfrm>
            <a:off x="3822700" y="6386513"/>
            <a:ext cx="2895600" cy="365125"/>
          </a:xfrm>
          <a:prstGeom prst="rect">
            <a:avLst/>
          </a:prstGeom>
        </p:spPr>
        <p:txBody>
          <a:bodyPr anchor="ctr"/>
          <a:lstStyle/>
          <a:p>
            <a:pPr>
              <a:defRPr/>
            </a:pPr>
            <a:r>
              <a:rPr lang="en-US" sz="700">
                <a:solidFill>
                  <a:srgbClr val="000000"/>
                </a:solidFill>
                <a:latin typeface="Arial" charset="0"/>
              </a:rPr>
              <a:t>Disclaimer goes here</a:t>
            </a:r>
          </a:p>
        </p:txBody>
      </p:sp>
      <p:sp>
        <p:nvSpPr>
          <p:cNvPr id="2" name="Title 1"/>
          <p:cNvSpPr>
            <a:spLocks noGrp="1"/>
          </p:cNvSpPr>
          <p:nvPr>
            <p:ph type="title"/>
          </p:nvPr>
        </p:nvSpPr>
        <p:spPr>
          <a:xfrm>
            <a:off x="457200" y="274638"/>
            <a:ext cx="7327900" cy="1143000"/>
          </a:xfrm>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0"/>
          </p:nvPr>
        </p:nvSpPr>
        <p:spPr/>
        <p:txBody>
          <a:bodyPr/>
          <a:lstStyle>
            <a:lvl1pPr>
              <a:defRPr/>
            </a:lvl1pPr>
          </a:lstStyle>
          <a:p>
            <a:fld id="{77F56632-F21B-43C7-A157-F1A93EFDCACA}" type="slidenum">
              <a:rPr lang="en-US">
                <a:solidFill>
                  <a:srgbClr val="000000"/>
                </a:solidFill>
              </a:rPr>
              <a:pPr/>
              <a:t>‹#›</a:t>
            </a:fld>
            <a:endParaRPr lang="en-US">
              <a:solidFill>
                <a:srgbClr val="000000"/>
              </a:solidFill>
            </a:endParaRPr>
          </a:p>
        </p:txBody>
      </p:sp>
      <p:sp>
        <p:nvSpPr>
          <p:cNvPr id="7" name="Footer Placeholder 4"/>
          <p:cNvSpPr>
            <a:spLocks noGrp="1"/>
          </p:cNvSpPr>
          <p:nvPr>
            <p:ph type="ftr" sz="quarter" idx="11"/>
          </p:nvPr>
        </p:nvSpPr>
        <p:spPr>
          <a:xfrm>
            <a:off x="457200" y="6378575"/>
            <a:ext cx="2895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accent1"/>
                </a:solidFill>
              </a:defRPr>
            </a:lvl1pPr>
          </a:lstStyle>
          <a:p>
            <a:pPr>
              <a:defRPr/>
            </a:pPr>
            <a:r>
              <a:rPr lang="en-US" smtClean="0">
                <a:solidFill>
                  <a:srgbClr val="000000"/>
                </a:solidFill>
                <a:latin typeface="Arial" charset="0"/>
              </a:rPr>
              <a:t>UL Advanced Red</a:t>
            </a:r>
            <a:endParaRPr lang="en-US">
              <a:solidFill>
                <a:srgbClr val="000000"/>
              </a:solidFill>
              <a:latin typeface="Arial" charset="0"/>
            </a:endParaRPr>
          </a:p>
        </p:txBody>
      </p:sp>
    </p:spTree>
    <p:extLst>
      <p:ext uri="{BB962C8B-B14F-4D97-AF65-F5344CB8AC3E}">
        <p14:creationId xmlns:p14="http://schemas.microsoft.com/office/powerpoint/2010/main" val="6521228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ection Header Blue">
    <p:bg>
      <p:bgPr>
        <a:solidFill>
          <a:schemeClr val="accent2"/>
        </a:solidFill>
        <a:effectLst/>
      </p:bgPr>
    </p:bg>
    <p:spTree>
      <p:nvGrpSpPr>
        <p:cNvPr id="1" name=""/>
        <p:cNvGrpSpPr/>
        <p:nvPr/>
      </p:nvGrpSpPr>
      <p:grpSpPr>
        <a:xfrm>
          <a:off x="0" y="0"/>
          <a:ext cx="0" cy="0"/>
          <a:chOff x="0" y="0"/>
          <a:chExt cx="0" cy="0"/>
        </a:xfrm>
      </p:grpSpPr>
      <p:pic>
        <p:nvPicPr>
          <p:cNvPr id="3" name="Picture 6" descr="ul_pattern.pdf"/>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a:xfrm>
            <a:off x="457199" y="2532888"/>
            <a:ext cx="7984403" cy="1600200"/>
          </a:xfrm>
        </p:spPr>
        <p:txBody>
          <a:bodyPr/>
          <a:lstStyle>
            <a:lvl1pPr algn="l">
              <a:defRPr sz="3000" b="1" cap="none" baseline="0">
                <a:solidFill>
                  <a:schemeClr val="bg1"/>
                </a:solidFill>
              </a:defRPr>
            </a:lvl1pPr>
          </a:lstStyle>
          <a:p>
            <a:r>
              <a:rPr lang="en-US" smtClean="0"/>
              <a:t>Click to edit Master title style</a:t>
            </a:r>
            <a:endParaRPr lang="en-US" dirty="0"/>
          </a:p>
        </p:txBody>
      </p:sp>
      <p:sp>
        <p:nvSpPr>
          <p:cNvPr id="4" name="Slide Number Placeholder 5"/>
          <p:cNvSpPr>
            <a:spLocks noGrp="1"/>
          </p:cNvSpPr>
          <p:nvPr>
            <p:ph type="sldNum" sz="quarter" idx="4"/>
          </p:nvPr>
        </p:nvSpPr>
        <p:spPr>
          <a:xfrm>
            <a:off x="8045450" y="6386513"/>
            <a:ext cx="641350" cy="365125"/>
          </a:xfrm>
          <a:prstGeom prst="rect">
            <a:avLst/>
          </a:prstGeom>
          <a:noFill/>
        </p:spPr>
        <p:txBody>
          <a:bodyPr vert="horz" wrap="square" lIns="91440" tIns="45720" rIns="91440" bIns="45720" numCol="1" anchor="ctr" anchorCtr="0" compatLnSpc="1">
            <a:prstTxWarp prst="textNoShape">
              <a:avLst/>
            </a:prstTxWarp>
          </a:bodyPr>
          <a:lstStyle>
            <a:lvl1pPr algn="r">
              <a:defRPr sz="1000">
                <a:solidFill>
                  <a:schemeClr val="bg1"/>
                </a:solidFill>
              </a:defRPr>
            </a:lvl1pPr>
          </a:lstStyle>
          <a:p>
            <a:fld id="{3E3E256E-47C9-4E7F-894C-0F3D397BD5C4}"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685840996"/>
      </p:ext>
    </p:extLst>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descr="UL_Enterprise_red_rgb.gif"/>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57200" y="6259513"/>
            <a:ext cx="393700" cy="393700"/>
          </a:xfrm>
          <a:prstGeom prst="rect">
            <a:avLst/>
          </a:prstGeom>
          <a:noFill/>
          <a:ln w="9525">
            <a:noFill/>
            <a:miter lim="800000"/>
            <a:headEnd/>
            <a:tailEnd/>
          </a:ln>
        </p:spPr>
      </p:pic>
      <p:sp>
        <p:nvSpPr>
          <p:cNvPr id="3" name="Slide Number Placeholder 3"/>
          <p:cNvSpPr>
            <a:spLocks noGrp="1"/>
          </p:cNvSpPr>
          <p:nvPr>
            <p:ph type="sldNum" sz="quarter" idx="10"/>
          </p:nvPr>
        </p:nvSpPr>
        <p:spPr/>
        <p:txBody>
          <a:bodyPr/>
          <a:lstStyle>
            <a:lvl1pPr>
              <a:defRPr/>
            </a:lvl1pPr>
          </a:lstStyle>
          <a:p>
            <a:fld id="{8A30CB32-A5D8-4CB0-BE8D-2B75CEE24DA9}"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2202944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pic>
        <p:nvPicPr>
          <p:cNvPr id="2" name="Picture 6" descr="UL_Enterprise_red_rgb.gif"/>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57200" y="6259513"/>
            <a:ext cx="393700" cy="393700"/>
          </a:xfrm>
          <a:prstGeom prst="rect">
            <a:avLst/>
          </a:prstGeom>
          <a:noFill/>
          <a:ln w="9525">
            <a:noFill/>
            <a:miter lim="800000"/>
            <a:headEnd/>
            <a:tailEnd/>
          </a:ln>
        </p:spPr>
      </p:pic>
      <p:sp>
        <p:nvSpPr>
          <p:cNvPr id="3" name="Footer Placeholder 4"/>
          <p:cNvSpPr txBox="1">
            <a:spLocks/>
          </p:cNvSpPr>
          <p:nvPr userDrawn="1"/>
        </p:nvSpPr>
        <p:spPr>
          <a:xfrm>
            <a:off x="4432300" y="6386513"/>
            <a:ext cx="2895600" cy="365125"/>
          </a:xfrm>
          <a:prstGeom prst="rect">
            <a:avLst/>
          </a:prstGeom>
        </p:spPr>
        <p:txBody>
          <a:bodyPr anchor="ctr"/>
          <a:lstStyle/>
          <a:p>
            <a:pPr>
              <a:defRPr/>
            </a:pPr>
            <a:r>
              <a:rPr lang="en-US" sz="700" dirty="0">
                <a:solidFill>
                  <a:srgbClr val="000000"/>
                </a:solidFill>
                <a:latin typeface="Arial" charset="0"/>
              </a:rPr>
              <a:t>Disclaimer goes here</a:t>
            </a:r>
          </a:p>
        </p:txBody>
      </p:sp>
      <p:sp>
        <p:nvSpPr>
          <p:cNvPr id="4" name="Slide Number Placeholder 3"/>
          <p:cNvSpPr>
            <a:spLocks noGrp="1"/>
          </p:cNvSpPr>
          <p:nvPr>
            <p:ph type="sldNum" sz="quarter" idx="10"/>
          </p:nvPr>
        </p:nvSpPr>
        <p:spPr/>
        <p:txBody>
          <a:bodyPr/>
          <a:lstStyle>
            <a:lvl1pPr>
              <a:defRPr/>
            </a:lvl1pPr>
          </a:lstStyle>
          <a:p>
            <a:fld id="{1FCB100E-81FE-4393-867A-EC042D5CBDED}" type="slidenum">
              <a:rPr lang="en-US">
                <a:solidFill>
                  <a:srgbClr val="000000"/>
                </a:solidFill>
              </a:rPr>
              <a:pPr/>
              <a:t>‹#›</a:t>
            </a:fld>
            <a:endParaRPr lang="en-US">
              <a:solidFill>
                <a:srgbClr val="000000"/>
              </a:solidFill>
            </a:endParaRPr>
          </a:p>
        </p:txBody>
      </p:sp>
      <p:sp>
        <p:nvSpPr>
          <p:cNvPr id="5" name="Footer Placeholder 4"/>
          <p:cNvSpPr>
            <a:spLocks noGrp="1"/>
          </p:cNvSpPr>
          <p:nvPr>
            <p:ph type="ftr" sz="quarter" idx="11"/>
          </p:nvPr>
        </p:nvSpPr>
        <p:spPr>
          <a:xfrm>
            <a:off x="1295400" y="6386513"/>
            <a:ext cx="2895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accent1"/>
                </a:solidFill>
              </a:defRPr>
            </a:lvl1pPr>
          </a:lstStyle>
          <a:p>
            <a:pPr>
              <a:defRPr/>
            </a:pPr>
            <a:r>
              <a:rPr lang="en-US" smtClean="0">
                <a:solidFill>
                  <a:srgbClr val="000000"/>
                </a:solidFill>
                <a:latin typeface="Arial" charset="0"/>
              </a:rPr>
              <a:t>UL Advanced Red</a:t>
            </a:r>
            <a:endParaRPr lang="en-US">
              <a:solidFill>
                <a:srgbClr val="000000"/>
              </a:solidFill>
              <a:latin typeface="Arial" charset="0"/>
            </a:endParaRPr>
          </a:p>
        </p:txBody>
      </p:sp>
    </p:spTree>
    <p:extLst>
      <p:ext uri="{BB962C8B-B14F-4D97-AF65-F5344CB8AC3E}">
        <p14:creationId xmlns:p14="http://schemas.microsoft.com/office/powerpoint/2010/main" val="275580669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3">
    <p:spTree>
      <p:nvGrpSpPr>
        <p:cNvPr id="1" name=""/>
        <p:cNvGrpSpPr/>
        <p:nvPr/>
      </p:nvGrpSpPr>
      <p:grpSpPr>
        <a:xfrm>
          <a:off x="0" y="0"/>
          <a:ext cx="0" cy="0"/>
          <a:chOff x="0" y="0"/>
          <a:chExt cx="0" cy="0"/>
        </a:xfrm>
      </p:grpSpPr>
      <p:pic>
        <p:nvPicPr>
          <p:cNvPr id="2" name="Picture 4" descr="UL_Enterprise_red_rgb.gif"/>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8045450" y="328613"/>
            <a:ext cx="649288" cy="649287"/>
          </a:xfrm>
          <a:prstGeom prst="rect">
            <a:avLst/>
          </a:prstGeom>
          <a:noFill/>
          <a:ln w="9525">
            <a:noFill/>
            <a:miter lim="800000"/>
            <a:headEnd/>
            <a:tailEnd/>
          </a:ln>
        </p:spPr>
      </p:pic>
      <p:sp>
        <p:nvSpPr>
          <p:cNvPr id="3" name="Slide Number Placeholder 3"/>
          <p:cNvSpPr>
            <a:spLocks noGrp="1"/>
          </p:cNvSpPr>
          <p:nvPr>
            <p:ph type="sldNum" sz="quarter" idx="10"/>
          </p:nvPr>
        </p:nvSpPr>
        <p:spPr/>
        <p:txBody>
          <a:bodyPr/>
          <a:lstStyle>
            <a:lvl1pPr>
              <a:defRPr/>
            </a:lvl1pPr>
          </a:lstStyle>
          <a:p>
            <a:fld id="{A9442B1C-BC27-4ACF-8973-51C8FB406FB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29189305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4">
    <p:spTree>
      <p:nvGrpSpPr>
        <p:cNvPr id="1" name=""/>
        <p:cNvGrpSpPr/>
        <p:nvPr/>
      </p:nvGrpSpPr>
      <p:grpSpPr>
        <a:xfrm>
          <a:off x="0" y="0"/>
          <a:ext cx="0" cy="0"/>
          <a:chOff x="0" y="0"/>
          <a:chExt cx="0" cy="0"/>
        </a:xfrm>
      </p:grpSpPr>
      <p:pic>
        <p:nvPicPr>
          <p:cNvPr id="2" name="Picture 4" descr="UL_Enterprise_red_rgb.gif"/>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8045450" y="328613"/>
            <a:ext cx="649288" cy="649287"/>
          </a:xfrm>
          <a:prstGeom prst="rect">
            <a:avLst/>
          </a:prstGeom>
          <a:noFill/>
          <a:ln w="9525">
            <a:noFill/>
            <a:miter lim="800000"/>
            <a:headEnd/>
            <a:tailEnd/>
          </a:ln>
        </p:spPr>
      </p:pic>
      <p:sp>
        <p:nvSpPr>
          <p:cNvPr id="3" name="Footer Placeholder 4"/>
          <p:cNvSpPr txBox="1">
            <a:spLocks/>
          </p:cNvSpPr>
          <p:nvPr userDrawn="1"/>
        </p:nvSpPr>
        <p:spPr>
          <a:xfrm>
            <a:off x="3822700" y="6386513"/>
            <a:ext cx="2895600" cy="365125"/>
          </a:xfrm>
          <a:prstGeom prst="rect">
            <a:avLst/>
          </a:prstGeom>
        </p:spPr>
        <p:txBody>
          <a:bodyPr anchor="ctr"/>
          <a:lstStyle/>
          <a:p>
            <a:pPr>
              <a:defRPr/>
            </a:pPr>
            <a:r>
              <a:rPr lang="en-US" sz="700" dirty="0">
                <a:solidFill>
                  <a:srgbClr val="000000"/>
                </a:solidFill>
                <a:latin typeface="Arial" charset="0"/>
              </a:rPr>
              <a:t>Disclaimer goes here</a:t>
            </a:r>
          </a:p>
        </p:txBody>
      </p:sp>
      <p:sp>
        <p:nvSpPr>
          <p:cNvPr id="4" name="Slide Number Placeholder 3"/>
          <p:cNvSpPr>
            <a:spLocks noGrp="1"/>
          </p:cNvSpPr>
          <p:nvPr>
            <p:ph type="sldNum" sz="quarter" idx="10"/>
          </p:nvPr>
        </p:nvSpPr>
        <p:spPr/>
        <p:txBody>
          <a:bodyPr/>
          <a:lstStyle>
            <a:lvl1pPr>
              <a:defRPr/>
            </a:lvl1pPr>
          </a:lstStyle>
          <a:p>
            <a:fld id="{BA518DA6-E50D-4A25-BF00-6705D98B8905}" type="slidenum">
              <a:rPr lang="en-US">
                <a:solidFill>
                  <a:srgbClr val="000000"/>
                </a:solidFill>
              </a:rPr>
              <a:pPr/>
              <a:t>‹#›</a:t>
            </a:fld>
            <a:endParaRPr lang="en-US">
              <a:solidFill>
                <a:srgbClr val="000000"/>
              </a:solidFill>
            </a:endParaRPr>
          </a:p>
        </p:txBody>
      </p:sp>
      <p:sp>
        <p:nvSpPr>
          <p:cNvPr id="5" name="Footer Placeholder 4"/>
          <p:cNvSpPr>
            <a:spLocks noGrp="1"/>
          </p:cNvSpPr>
          <p:nvPr>
            <p:ph type="ftr" sz="quarter" idx="11"/>
          </p:nvPr>
        </p:nvSpPr>
        <p:spPr>
          <a:xfrm>
            <a:off x="457200" y="6378575"/>
            <a:ext cx="2895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accent1"/>
                </a:solidFill>
              </a:defRPr>
            </a:lvl1pPr>
          </a:lstStyle>
          <a:p>
            <a:pPr>
              <a:defRPr/>
            </a:pPr>
            <a:r>
              <a:rPr lang="en-US" smtClean="0">
                <a:solidFill>
                  <a:srgbClr val="000000"/>
                </a:solidFill>
                <a:latin typeface="Arial" charset="0"/>
              </a:rPr>
              <a:t>UL Advanced Red</a:t>
            </a:r>
            <a:endParaRPr lang="en-US">
              <a:solidFill>
                <a:srgbClr val="000000"/>
              </a:solidFill>
              <a:latin typeface="Arial" charset="0"/>
            </a:endParaRPr>
          </a:p>
        </p:txBody>
      </p:sp>
    </p:spTree>
    <p:extLst>
      <p:ext uri="{BB962C8B-B14F-4D97-AF65-F5344CB8AC3E}">
        <p14:creationId xmlns:p14="http://schemas.microsoft.com/office/powerpoint/2010/main" val="2700099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6" descr="UL_Enterprise_red_rgb.gif"/>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57200" y="6259513"/>
            <a:ext cx="393700" cy="39370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4" name="Slide Number Placeholder 4"/>
          <p:cNvSpPr>
            <a:spLocks noGrp="1"/>
          </p:cNvSpPr>
          <p:nvPr>
            <p:ph type="sldNum" sz="quarter" idx="10"/>
          </p:nvPr>
        </p:nvSpPr>
        <p:spPr/>
        <p:txBody>
          <a:bodyPr/>
          <a:lstStyle>
            <a:lvl1pPr>
              <a:defRPr/>
            </a:lvl1pPr>
          </a:lstStyle>
          <a:p>
            <a:fld id="{EA37AF12-A89B-4622-861F-26D37CEB006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16298711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2">
    <p:spTree>
      <p:nvGrpSpPr>
        <p:cNvPr id="1" name=""/>
        <p:cNvGrpSpPr/>
        <p:nvPr/>
      </p:nvGrpSpPr>
      <p:grpSpPr>
        <a:xfrm>
          <a:off x="0" y="0"/>
          <a:ext cx="0" cy="0"/>
          <a:chOff x="0" y="0"/>
          <a:chExt cx="0" cy="0"/>
        </a:xfrm>
      </p:grpSpPr>
      <p:pic>
        <p:nvPicPr>
          <p:cNvPr id="3" name="Picture 6" descr="UL_Enterprise_red_rgb.gif"/>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57200" y="6259513"/>
            <a:ext cx="393700" cy="393700"/>
          </a:xfrm>
          <a:prstGeom prst="rect">
            <a:avLst/>
          </a:prstGeom>
          <a:noFill/>
          <a:ln w="9525">
            <a:noFill/>
            <a:miter lim="800000"/>
            <a:headEnd/>
            <a:tailEnd/>
          </a:ln>
        </p:spPr>
      </p:pic>
      <p:sp>
        <p:nvSpPr>
          <p:cNvPr id="4" name="Footer Placeholder 4"/>
          <p:cNvSpPr txBox="1">
            <a:spLocks/>
          </p:cNvSpPr>
          <p:nvPr userDrawn="1"/>
        </p:nvSpPr>
        <p:spPr>
          <a:xfrm>
            <a:off x="4432300" y="6386513"/>
            <a:ext cx="2895600" cy="365125"/>
          </a:xfrm>
          <a:prstGeom prst="rect">
            <a:avLst/>
          </a:prstGeom>
        </p:spPr>
        <p:txBody>
          <a:bodyPr anchor="ctr"/>
          <a:lstStyle/>
          <a:p>
            <a:pPr>
              <a:defRPr/>
            </a:pPr>
            <a:r>
              <a:rPr lang="en-US" sz="700" dirty="0">
                <a:solidFill>
                  <a:srgbClr val="000000"/>
                </a:solidFill>
                <a:latin typeface="Arial" charset="0"/>
              </a:rPr>
              <a:t>Disclaimer goes here</a:t>
            </a:r>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4"/>
          <p:cNvSpPr>
            <a:spLocks noGrp="1"/>
          </p:cNvSpPr>
          <p:nvPr>
            <p:ph type="sldNum" sz="quarter" idx="10"/>
          </p:nvPr>
        </p:nvSpPr>
        <p:spPr/>
        <p:txBody>
          <a:bodyPr/>
          <a:lstStyle>
            <a:lvl1pPr>
              <a:defRPr/>
            </a:lvl1pPr>
          </a:lstStyle>
          <a:p>
            <a:fld id="{9316A17D-27E4-4BD4-91A4-CE02046E3EB3}" type="slidenum">
              <a:rPr lang="en-US">
                <a:solidFill>
                  <a:srgbClr val="000000"/>
                </a:solidFill>
              </a:rPr>
              <a:pPr/>
              <a:t>‹#›</a:t>
            </a:fld>
            <a:endParaRPr lang="en-US">
              <a:solidFill>
                <a:srgbClr val="000000"/>
              </a:solidFill>
            </a:endParaRPr>
          </a:p>
        </p:txBody>
      </p:sp>
      <p:sp>
        <p:nvSpPr>
          <p:cNvPr id="6" name="Footer Placeholder 4"/>
          <p:cNvSpPr>
            <a:spLocks noGrp="1"/>
          </p:cNvSpPr>
          <p:nvPr>
            <p:ph type="ftr" sz="quarter" idx="11"/>
          </p:nvPr>
        </p:nvSpPr>
        <p:spPr>
          <a:xfrm>
            <a:off x="1295400" y="6386513"/>
            <a:ext cx="2895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accent1"/>
                </a:solidFill>
              </a:defRPr>
            </a:lvl1pPr>
          </a:lstStyle>
          <a:p>
            <a:pPr>
              <a:defRPr/>
            </a:pPr>
            <a:r>
              <a:rPr lang="en-US" smtClean="0">
                <a:solidFill>
                  <a:srgbClr val="000000"/>
                </a:solidFill>
                <a:latin typeface="Arial" charset="0"/>
              </a:rPr>
              <a:t>UL Advanced Red</a:t>
            </a:r>
            <a:endParaRPr lang="en-US">
              <a:solidFill>
                <a:srgbClr val="000000"/>
              </a:solidFill>
              <a:latin typeface="Arial" charset="0"/>
            </a:endParaRPr>
          </a:p>
        </p:txBody>
      </p:sp>
    </p:spTree>
    <p:extLst>
      <p:ext uri="{BB962C8B-B14F-4D97-AF65-F5344CB8AC3E}">
        <p14:creationId xmlns:p14="http://schemas.microsoft.com/office/powerpoint/2010/main" val="47735123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3">
    <p:spTree>
      <p:nvGrpSpPr>
        <p:cNvPr id="1" name=""/>
        <p:cNvGrpSpPr/>
        <p:nvPr/>
      </p:nvGrpSpPr>
      <p:grpSpPr>
        <a:xfrm>
          <a:off x="0" y="0"/>
          <a:ext cx="0" cy="0"/>
          <a:chOff x="0" y="0"/>
          <a:chExt cx="0" cy="0"/>
        </a:xfrm>
      </p:grpSpPr>
      <p:pic>
        <p:nvPicPr>
          <p:cNvPr id="3" name="Picture 4" descr="UL_Enterprise_red_rgb.gif"/>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8045450" y="328613"/>
            <a:ext cx="649288" cy="649287"/>
          </a:xfrm>
          <a:prstGeom prst="rect">
            <a:avLst/>
          </a:prstGeom>
          <a:noFill/>
          <a:ln w="9525">
            <a:noFill/>
            <a:miter lim="800000"/>
            <a:headEnd/>
            <a:tailEnd/>
          </a:ln>
        </p:spPr>
      </p:pic>
      <p:sp>
        <p:nvSpPr>
          <p:cNvPr id="2" name="Title 1"/>
          <p:cNvSpPr>
            <a:spLocks noGrp="1"/>
          </p:cNvSpPr>
          <p:nvPr>
            <p:ph type="title"/>
          </p:nvPr>
        </p:nvSpPr>
        <p:spPr>
          <a:xfrm>
            <a:off x="457200" y="274638"/>
            <a:ext cx="7588250" cy="1143000"/>
          </a:xfrm>
        </p:spPr>
        <p:txBody>
          <a:bodyPr/>
          <a:lstStyle/>
          <a:p>
            <a:r>
              <a:rPr lang="en-US" smtClean="0"/>
              <a:t>Click to edit Master title style</a:t>
            </a:r>
            <a:endParaRPr lang="en-US" dirty="0"/>
          </a:p>
        </p:txBody>
      </p:sp>
      <p:sp>
        <p:nvSpPr>
          <p:cNvPr id="4" name="Slide Number Placeholder 4"/>
          <p:cNvSpPr>
            <a:spLocks noGrp="1"/>
          </p:cNvSpPr>
          <p:nvPr>
            <p:ph type="sldNum" sz="quarter" idx="10"/>
          </p:nvPr>
        </p:nvSpPr>
        <p:spPr/>
        <p:txBody>
          <a:bodyPr/>
          <a:lstStyle>
            <a:lvl1pPr>
              <a:defRPr/>
            </a:lvl1pPr>
          </a:lstStyle>
          <a:p>
            <a:fld id="{E50BD708-33C6-476A-8693-C954F8DA82E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38390138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4">
    <p:spTree>
      <p:nvGrpSpPr>
        <p:cNvPr id="1" name=""/>
        <p:cNvGrpSpPr/>
        <p:nvPr/>
      </p:nvGrpSpPr>
      <p:grpSpPr>
        <a:xfrm>
          <a:off x="0" y="0"/>
          <a:ext cx="0" cy="0"/>
          <a:chOff x="0" y="0"/>
          <a:chExt cx="0" cy="0"/>
        </a:xfrm>
      </p:grpSpPr>
      <p:pic>
        <p:nvPicPr>
          <p:cNvPr id="3" name="Picture 4" descr="UL_Enterprise_red_rgb.gif"/>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8045450" y="328613"/>
            <a:ext cx="649288" cy="649287"/>
          </a:xfrm>
          <a:prstGeom prst="rect">
            <a:avLst/>
          </a:prstGeom>
          <a:noFill/>
          <a:ln w="9525">
            <a:noFill/>
            <a:miter lim="800000"/>
            <a:headEnd/>
            <a:tailEnd/>
          </a:ln>
        </p:spPr>
      </p:pic>
      <p:sp>
        <p:nvSpPr>
          <p:cNvPr id="4" name="Footer Placeholder 4"/>
          <p:cNvSpPr txBox="1">
            <a:spLocks/>
          </p:cNvSpPr>
          <p:nvPr userDrawn="1"/>
        </p:nvSpPr>
        <p:spPr>
          <a:xfrm>
            <a:off x="3822700" y="6386513"/>
            <a:ext cx="2895600" cy="365125"/>
          </a:xfrm>
          <a:prstGeom prst="rect">
            <a:avLst/>
          </a:prstGeom>
        </p:spPr>
        <p:txBody>
          <a:bodyPr anchor="ctr"/>
          <a:lstStyle/>
          <a:p>
            <a:pPr>
              <a:defRPr/>
            </a:pPr>
            <a:r>
              <a:rPr lang="en-US" sz="700" dirty="0">
                <a:solidFill>
                  <a:srgbClr val="000000"/>
                </a:solidFill>
                <a:latin typeface="Arial" charset="0"/>
              </a:rPr>
              <a:t>Disclaimer goes here</a:t>
            </a:r>
          </a:p>
        </p:txBody>
      </p:sp>
      <p:sp>
        <p:nvSpPr>
          <p:cNvPr id="2" name="Title 1"/>
          <p:cNvSpPr>
            <a:spLocks noGrp="1"/>
          </p:cNvSpPr>
          <p:nvPr>
            <p:ph type="title"/>
          </p:nvPr>
        </p:nvSpPr>
        <p:spPr>
          <a:xfrm>
            <a:off x="457200" y="274638"/>
            <a:ext cx="7588250" cy="1143000"/>
          </a:xfrm>
        </p:spPr>
        <p:txBody>
          <a:bodyPr/>
          <a:lstStyle/>
          <a:p>
            <a:r>
              <a:rPr lang="en-US" smtClean="0"/>
              <a:t>Click to edit Master title style</a:t>
            </a:r>
            <a:endParaRPr lang="en-US" dirty="0"/>
          </a:p>
        </p:txBody>
      </p:sp>
      <p:sp>
        <p:nvSpPr>
          <p:cNvPr id="5" name="Slide Number Placeholder 4"/>
          <p:cNvSpPr>
            <a:spLocks noGrp="1"/>
          </p:cNvSpPr>
          <p:nvPr>
            <p:ph type="sldNum" sz="quarter" idx="10"/>
          </p:nvPr>
        </p:nvSpPr>
        <p:spPr/>
        <p:txBody>
          <a:bodyPr/>
          <a:lstStyle>
            <a:lvl1pPr>
              <a:defRPr/>
            </a:lvl1pPr>
          </a:lstStyle>
          <a:p>
            <a:fld id="{245AA60F-2F69-4118-8295-DBE5382D1A43}" type="slidenum">
              <a:rPr lang="en-US">
                <a:solidFill>
                  <a:srgbClr val="000000"/>
                </a:solidFill>
              </a:rPr>
              <a:pPr/>
              <a:t>‹#›</a:t>
            </a:fld>
            <a:endParaRPr lang="en-US">
              <a:solidFill>
                <a:srgbClr val="000000"/>
              </a:solidFill>
            </a:endParaRPr>
          </a:p>
        </p:txBody>
      </p:sp>
      <p:sp>
        <p:nvSpPr>
          <p:cNvPr id="6" name="Footer Placeholder 4"/>
          <p:cNvSpPr>
            <a:spLocks noGrp="1"/>
          </p:cNvSpPr>
          <p:nvPr>
            <p:ph type="ftr" sz="quarter" idx="11"/>
          </p:nvPr>
        </p:nvSpPr>
        <p:spPr>
          <a:xfrm>
            <a:off x="457200" y="6378575"/>
            <a:ext cx="2895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accent1"/>
                </a:solidFill>
              </a:defRPr>
            </a:lvl1pPr>
          </a:lstStyle>
          <a:p>
            <a:pPr>
              <a:defRPr/>
            </a:pPr>
            <a:r>
              <a:rPr lang="en-US" smtClean="0">
                <a:solidFill>
                  <a:srgbClr val="000000"/>
                </a:solidFill>
                <a:latin typeface="Arial" charset="0"/>
              </a:rPr>
              <a:t>UL Advanced Red</a:t>
            </a:r>
            <a:endParaRPr lang="en-US">
              <a:solidFill>
                <a:srgbClr val="000000"/>
              </a:solidFill>
              <a:latin typeface="Arial" charset="0"/>
            </a:endParaRPr>
          </a:p>
        </p:txBody>
      </p:sp>
    </p:spTree>
    <p:extLst>
      <p:ext uri="{BB962C8B-B14F-4D97-AF65-F5344CB8AC3E}">
        <p14:creationId xmlns:p14="http://schemas.microsoft.com/office/powerpoint/2010/main" val="2926968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Agenda Slide">
    <p:spTree>
      <p:nvGrpSpPr>
        <p:cNvPr id="1" name=""/>
        <p:cNvGrpSpPr/>
        <p:nvPr/>
      </p:nvGrpSpPr>
      <p:grpSpPr>
        <a:xfrm>
          <a:off x="0" y="0"/>
          <a:ext cx="0" cy="0"/>
          <a:chOff x="0" y="0"/>
          <a:chExt cx="0" cy="0"/>
        </a:xfrm>
      </p:grpSpPr>
      <p:pic>
        <p:nvPicPr>
          <p:cNvPr id="4" name="Picture 6" descr="UL_Enterprise_red_rgb.gif"/>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57200" y="6259513"/>
            <a:ext cx="3937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4638"/>
            <a:ext cx="8229600" cy="11430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2700067"/>
            <a:ext cx="8229600" cy="3426095"/>
          </a:xfrm>
        </p:spPr>
        <p:txBody>
          <a:bodyPr>
            <a:normAutofit/>
          </a:bodyPr>
          <a:lstStyle>
            <a:lvl1pPr>
              <a:defRPr sz="2600" b="1" cap="none" baseline="0">
                <a:solidFill>
                  <a:schemeClr val="bg1">
                    <a:lumMod val="50000"/>
                  </a:schemeClr>
                </a:solidFill>
                <a:latin typeface="Arial" pitchFamily="34" charset="0"/>
                <a:cs typeface="Arial" pitchFamily="34" charset="0"/>
              </a:defRPr>
            </a:lvl1pPr>
            <a:lvl2pPr marL="0" indent="0">
              <a:buFontTx/>
              <a:buNone/>
              <a:defRPr sz="2600" b="1" cap="none" baseline="0">
                <a:solidFill>
                  <a:schemeClr val="bg1">
                    <a:lumMod val="50000"/>
                  </a:schemeClr>
                </a:solidFill>
                <a:latin typeface="Arial" pitchFamily="34" charset="0"/>
                <a:cs typeface="Arial" pitchFamily="34" charset="0"/>
              </a:defRPr>
            </a:lvl2pPr>
            <a:lvl3pPr marL="0" indent="0">
              <a:buFontTx/>
              <a:buNone/>
              <a:defRPr sz="2600" b="1" cap="none" baseline="0">
                <a:solidFill>
                  <a:schemeClr val="bg1">
                    <a:lumMod val="50000"/>
                  </a:schemeClr>
                </a:solidFill>
                <a:latin typeface="Arial" pitchFamily="34" charset="0"/>
                <a:cs typeface="Arial" pitchFamily="34" charset="0"/>
              </a:defRPr>
            </a:lvl3pPr>
            <a:lvl4pPr marL="0" indent="0">
              <a:buFontTx/>
              <a:buNone/>
              <a:defRPr sz="2600" b="1" cap="none" baseline="0">
                <a:solidFill>
                  <a:schemeClr val="bg1">
                    <a:lumMod val="50000"/>
                  </a:schemeClr>
                </a:solidFill>
                <a:latin typeface="Arial" pitchFamily="34" charset="0"/>
                <a:cs typeface="Arial" pitchFamily="34" charset="0"/>
              </a:defRPr>
            </a:lvl4pPr>
            <a:lvl5pPr marL="0" indent="0">
              <a:buFontTx/>
              <a:buNone/>
              <a:defRPr sz="2600" b="1" cap="none" baseline="0">
                <a:solidFill>
                  <a:schemeClr val="bg1">
                    <a:lumMod val="50000"/>
                  </a:schemeClr>
                </a:solidFill>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5"/>
          <p:cNvSpPr>
            <a:spLocks noGrp="1"/>
          </p:cNvSpPr>
          <p:nvPr>
            <p:ph type="sldNum" sz="quarter" idx="10"/>
          </p:nvPr>
        </p:nvSpPr>
        <p:spPr/>
        <p:txBody>
          <a:bodyPr/>
          <a:lstStyle>
            <a:lvl1pPr>
              <a:defRPr/>
            </a:lvl1pPr>
          </a:lstStyle>
          <a:p>
            <a:pPr>
              <a:defRPr/>
            </a:pPr>
            <a:fld id="{2FB8A597-B8D6-4EB8-A94B-5A4FF566C3D6}" type="slidenum">
              <a:rPr lang="en-US"/>
              <a:pPr>
                <a:defRPr/>
              </a:pPr>
              <a:t>‹#›</a:t>
            </a:fld>
            <a:endParaRPr lang="en-US"/>
          </a:p>
        </p:txBody>
      </p:sp>
    </p:spTree>
    <p:extLst>
      <p:ext uri="{BB962C8B-B14F-4D97-AF65-F5344CB8AC3E}">
        <p14:creationId xmlns:p14="http://schemas.microsoft.com/office/powerpoint/2010/main" val="204666868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6" descr="UL_Enterprise_red_rgb.gif"/>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57200" y="6259513"/>
            <a:ext cx="393700" cy="39370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noAutofit/>
          </a:bodyPr>
          <a:lstStyle>
            <a:lvl1pPr marL="0" indent="0">
              <a:lnSpc>
                <a:spcPct val="100000"/>
              </a:lnSpc>
              <a:spcBef>
                <a:spcPts val="1200"/>
              </a:spcBef>
              <a:defRPr sz="2000"/>
            </a:lvl1pPr>
            <a:lvl2pPr>
              <a:lnSpc>
                <a:spcPct val="100000"/>
              </a:lnSpc>
              <a:spcBef>
                <a:spcPts val="1200"/>
              </a:spcBef>
              <a:buFont typeface="Arial" pitchFamily="34" charset="0"/>
              <a:buChar char="•"/>
              <a:defRPr sz="1800"/>
            </a:lvl2pPr>
            <a:lvl3pPr>
              <a:lnSpc>
                <a:spcPct val="100000"/>
              </a:lnSpc>
              <a:spcBef>
                <a:spcPts val="1200"/>
              </a:spcBef>
              <a:buFont typeface="Arial" pitchFamily="34" charset="0"/>
              <a:buChar char="−"/>
              <a:defRPr sz="1600"/>
            </a:lvl3pPr>
            <a:lvl4pPr>
              <a:lnSpc>
                <a:spcPct val="100000"/>
              </a:lnSpc>
              <a:spcBef>
                <a:spcPts val="1200"/>
              </a:spcBef>
              <a:buFont typeface="Arial" pitchFamily="34" charset="0"/>
              <a:buChar char="−"/>
              <a:defRPr sz="1600"/>
            </a:lvl4pPr>
            <a:lvl5pPr>
              <a:lnSpc>
                <a:spcPct val="100000"/>
              </a:lnSpc>
              <a:spcBef>
                <a:spcPts val="1200"/>
              </a:spcBef>
              <a:buFont typeface="Arial" pitchFamily="34" charset="0"/>
              <a:buChar cha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noAutofit/>
          </a:bodyPr>
          <a:lstStyle>
            <a:lvl1pPr marL="0" indent="0">
              <a:spcBef>
                <a:spcPts val="1200"/>
              </a:spcBef>
              <a:defRPr sz="2000"/>
            </a:lvl1pPr>
            <a:lvl2pPr>
              <a:spcBef>
                <a:spcPts val="1200"/>
              </a:spcBef>
              <a:buFont typeface="Arial" pitchFamily="34" charset="0"/>
              <a:buChar char="•"/>
              <a:defRPr sz="1800"/>
            </a:lvl2pPr>
            <a:lvl3pPr>
              <a:spcBef>
                <a:spcPts val="1200"/>
              </a:spcBef>
              <a:buFont typeface="Arial" pitchFamily="34" charset="0"/>
              <a:buChar char="‒"/>
              <a:defRPr sz="1600"/>
            </a:lvl3pPr>
            <a:lvl4pPr>
              <a:spcBef>
                <a:spcPts val="1200"/>
              </a:spcBef>
              <a:buFont typeface="Arial" pitchFamily="34" charset="0"/>
              <a:buChar char="‒"/>
              <a:defRPr sz="1600"/>
            </a:lvl4pPr>
            <a:lvl5pPr>
              <a:spcBef>
                <a:spcPts val="1200"/>
              </a:spcBef>
              <a:buFont typeface="Arial" pitchFamily="34" charset="0"/>
              <a:buChar cha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6"/>
          <p:cNvSpPr>
            <a:spLocks noGrp="1"/>
          </p:cNvSpPr>
          <p:nvPr>
            <p:ph type="sldNum" sz="quarter" idx="10"/>
          </p:nvPr>
        </p:nvSpPr>
        <p:spPr/>
        <p:txBody>
          <a:bodyPr/>
          <a:lstStyle>
            <a:lvl1pPr>
              <a:defRPr/>
            </a:lvl1pPr>
          </a:lstStyle>
          <a:p>
            <a:fld id="{AF7EDAAF-C418-4DE9-928E-28A0099A84AF}"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38471229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2">
    <p:spTree>
      <p:nvGrpSpPr>
        <p:cNvPr id="1" name=""/>
        <p:cNvGrpSpPr/>
        <p:nvPr/>
      </p:nvGrpSpPr>
      <p:grpSpPr>
        <a:xfrm>
          <a:off x="0" y="0"/>
          <a:ext cx="0" cy="0"/>
          <a:chOff x="0" y="0"/>
          <a:chExt cx="0" cy="0"/>
        </a:xfrm>
      </p:grpSpPr>
      <p:pic>
        <p:nvPicPr>
          <p:cNvPr id="5" name="Picture 6" descr="UL_Enterprise_red_rgb.gif"/>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57200" y="6259513"/>
            <a:ext cx="393700" cy="393700"/>
          </a:xfrm>
          <a:prstGeom prst="rect">
            <a:avLst/>
          </a:prstGeom>
          <a:noFill/>
          <a:ln w="9525">
            <a:noFill/>
            <a:miter lim="800000"/>
            <a:headEnd/>
            <a:tailEnd/>
          </a:ln>
        </p:spPr>
      </p:pic>
      <p:sp>
        <p:nvSpPr>
          <p:cNvPr id="6" name="Footer Placeholder 4"/>
          <p:cNvSpPr txBox="1">
            <a:spLocks/>
          </p:cNvSpPr>
          <p:nvPr userDrawn="1"/>
        </p:nvSpPr>
        <p:spPr>
          <a:xfrm>
            <a:off x="4432300" y="6386513"/>
            <a:ext cx="2895600" cy="365125"/>
          </a:xfrm>
          <a:prstGeom prst="rect">
            <a:avLst/>
          </a:prstGeom>
        </p:spPr>
        <p:txBody>
          <a:bodyPr anchor="ctr"/>
          <a:lstStyle/>
          <a:p>
            <a:pPr>
              <a:defRPr/>
            </a:pPr>
            <a:r>
              <a:rPr lang="en-US" sz="700" dirty="0">
                <a:solidFill>
                  <a:srgbClr val="000000"/>
                </a:solidFill>
                <a:latin typeface="Arial" charset="0"/>
              </a:rPr>
              <a:t>Disclaimer goes here</a:t>
            </a:r>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noAutofit/>
          </a:bodyPr>
          <a:lstStyle>
            <a:lvl1pPr marL="0" indent="0">
              <a:lnSpc>
                <a:spcPct val="100000"/>
              </a:lnSpc>
              <a:spcBef>
                <a:spcPts val="1200"/>
              </a:spcBef>
              <a:defRPr sz="2000"/>
            </a:lvl1pPr>
            <a:lvl2pPr>
              <a:lnSpc>
                <a:spcPct val="100000"/>
              </a:lnSpc>
              <a:spcBef>
                <a:spcPts val="1200"/>
              </a:spcBef>
              <a:buFont typeface="Arial" pitchFamily="34" charset="0"/>
              <a:buChar char="•"/>
              <a:defRPr sz="1800"/>
            </a:lvl2pPr>
            <a:lvl3pPr>
              <a:lnSpc>
                <a:spcPct val="100000"/>
              </a:lnSpc>
              <a:spcBef>
                <a:spcPts val="1200"/>
              </a:spcBef>
              <a:buFont typeface="Arial" pitchFamily="34" charset="0"/>
              <a:buChar char="−"/>
              <a:defRPr sz="1600"/>
            </a:lvl3pPr>
            <a:lvl4pPr>
              <a:lnSpc>
                <a:spcPct val="100000"/>
              </a:lnSpc>
              <a:spcBef>
                <a:spcPts val="1200"/>
              </a:spcBef>
              <a:buFont typeface="Arial" pitchFamily="34" charset="0"/>
              <a:buChar char="−"/>
              <a:defRPr sz="1600"/>
            </a:lvl4pPr>
            <a:lvl5pPr>
              <a:lnSpc>
                <a:spcPct val="100000"/>
              </a:lnSpc>
              <a:spcBef>
                <a:spcPts val="1200"/>
              </a:spcBef>
              <a:buFont typeface="Arial" pitchFamily="34" charset="0"/>
              <a:buChar cha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noAutofit/>
          </a:bodyPr>
          <a:lstStyle>
            <a:lvl1pPr marL="0" indent="0">
              <a:spcBef>
                <a:spcPts val="1200"/>
              </a:spcBef>
              <a:defRPr sz="2000"/>
            </a:lvl1pPr>
            <a:lvl2pPr>
              <a:spcBef>
                <a:spcPts val="1200"/>
              </a:spcBef>
              <a:buFont typeface="Arial" pitchFamily="34" charset="0"/>
              <a:buChar char="•"/>
              <a:defRPr sz="1800"/>
            </a:lvl2pPr>
            <a:lvl3pPr>
              <a:spcBef>
                <a:spcPts val="1200"/>
              </a:spcBef>
              <a:buFont typeface="Arial" pitchFamily="34" charset="0"/>
              <a:buChar char="‒"/>
              <a:defRPr sz="1600"/>
            </a:lvl3pPr>
            <a:lvl4pPr>
              <a:spcBef>
                <a:spcPts val="1200"/>
              </a:spcBef>
              <a:buFont typeface="Arial" pitchFamily="34" charset="0"/>
              <a:buChar char="‒"/>
              <a:defRPr sz="1600"/>
            </a:lvl4pPr>
            <a:lvl5pPr>
              <a:spcBef>
                <a:spcPts val="1200"/>
              </a:spcBef>
              <a:buFont typeface="Arial" pitchFamily="34" charset="0"/>
              <a:buChar cha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0"/>
          </p:nvPr>
        </p:nvSpPr>
        <p:spPr/>
        <p:txBody>
          <a:bodyPr/>
          <a:lstStyle>
            <a:lvl1pPr>
              <a:defRPr/>
            </a:lvl1pPr>
          </a:lstStyle>
          <a:p>
            <a:fld id="{BC18698B-1984-4A0C-9335-08346869EC64}" type="slidenum">
              <a:rPr lang="en-US">
                <a:solidFill>
                  <a:srgbClr val="000000"/>
                </a:solidFill>
              </a:rPr>
              <a:pPr/>
              <a:t>‹#›</a:t>
            </a:fld>
            <a:endParaRPr lang="en-US">
              <a:solidFill>
                <a:srgbClr val="000000"/>
              </a:solidFill>
            </a:endParaRPr>
          </a:p>
        </p:txBody>
      </p:sp>
      <p:sp>
        <p:nvSpPr>
          <p:cNvPr id="8" name="Footer Placeholder 4"/>
          <p:cNvSpPr>
            <a:spLocks noGrp="1"/>
          </p:cNvSpPr>
          <p:nvPr>
            <p:ph type="ftr" sz="quarter" idx="11"/>
          </p:nvPr>
        </p:nvSpPr>
        <p:spPr>
          <a:xfrm>
            <a:off x="1295400" y="6386513"/>
            <a:ext cx="2895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accent1"/>
                </a:solidFill>
              </a:defRPr>
            </a:lvl1pPr>
          </a:lstStyle>
          <a:p>
            <a:pPr>
              <a:defRPr/>
            </a:pPr>
            <a:r>
              <a:rPr lang="en-US" smtClean="0">
                <a:solidFill>
                  <a:srgbClr val="000000"/>
                </a:solidFill>
                <a:latin typeface="Arial" charset="0"/>
              </a:rPr>
              <a:t>UL Advanced Red</a:t>
            </a:r>
            <a:endParaRPr lang="en-US">
              <a:solidFill>
                <a:srgbClr val="000000"/>
              </a:solidFill>
              <a:latin typeface="Arial" charset="0"/>
            </a:endParaRPr>
          </a:p>
        </p:txBody>
      </p:sp>
    </p:spTree>
    <p:extLst>
      <p:ext uri="{BB962C8B-B14F-4D97-AF65-F5344CB8AC3E}">
        <p14:creationId xmlns:p14="http://schemas.microsoft.com/office/powerpoint/2010/main" val="242392771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Two Content 3">
    <p:spTree>
      <p:nvGrpSpPr>
        <p:cNvPr id="1" name=""/>
        <p:cNvGrpSpPr/>
        <p:nvPr/>
      </p:nvGrpSpPr>
      <p:grpSpPr>
        <a:xfrm>
          <a:off x="0" y="0"/>
          <a:ext cx="0" cy="0"/>
          <a:chOff x="0" y="0"/>
          <a:chExt cx="0" cy="0"/>
        </a:xfrm>
      </p:grpSpPr>
      <p:pic>
        <p:nvPicPr>
          <p:cNvPr id="5" name="Picture 4" descr="UL_Enterprise_red_rgb.gif"/>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8045450" y="328613"/>
            <a:ext cx="649288" cy="649287"/>
          </a:xfrm>
          <a:prstGeom prst="rect">
            <a:avLst/>
          </a:prstGeom>
          <a:noFill/>
          <a:ln w="9525">
            <a:noFill/>
            <a:miter lim="800000"/>
            <a:headEnd/>
            <a:tailEnd/>
          </a:ln>
        </p:spPr>
      </p:pic>
      <p:sp>
        <p:nvSpPr>
          <p:cNvPr id="2" name="Title 1"/>
          <p:cNvSpPr>
            <a:spLocks noGrp="1"/>
          </p:cNvSpPr>
          <p:nvPr>
            <p:ph type="title"/>
          </p:nvPr>
        </p:nvSpPr>
        <p:spPr>
          <a:xfrm>
            <a:off x="457200" y="274638"/>
            <a:ext cx="7588250" cy="11430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noAutofit/>
          </a:bodyPr>
          <a:lstStyle>
            <a:lvl1pPr marL="0" indent="0">
              <a:lnSpc>
                <a:spcPct val="100000"/>
              </a:lnSpc>
              <a:spcBef>
                <a:spcPts val="1200"/>
              </a:spcBef>
              <a:defRPr sz="2000"/>
            </a:lvl1pPr>
            <a:lvl2pPr>
              <a:lnSpc>
                <a:spcPct val="100000"/>
              </a:lnSpc>
              <a:spcBef>
                <a:spcPts val="1200"/>
              </a:spcBef>
              <a:buFont typeface="Arial" pitchFamily="34" charset="0"/>
              <a:buChar char="•"/>
              <a:defRPr sz="1800"/>
            </a:lvl2pPr>
            <a:lvl3pPr>
              <a:lnSpc>
                <a:spcPct val="100000"/>
              </a:lnSpc>
              <a:spcBef>
                <a:spcPts val="1200"/>
              </a:spcBef>
              <a:buFont typeface="Arial" pitchFamily="34" charset="0"/>
              <a:buChar char="−"/>
              <a:defRPr sz="1600"/>
            </a:lvl3pPr>
            <a:lvl4pPr>
              <a:lnSpc>
                <a:spcPct val="100000"/>
              </a:lnSpc>
              <a:spcBef>
                <a:spcPts val="1200"/>
              </a:spcBef>
              <a:buFont typeface="Arial" pitchFamily="34" charset="0"/>
              <a:buChar char="−"/>
              <a:defRPr sz="1600"/>
            </a:lvl4pPr>
            <a:lvl5pPr>
              <a:lnSpc>
                <a:spcPct val="100000"/>
              </a:lnSpc>
              <a:spcBef>
                <a:spcPts val="1200"/>
              </a:spcBef>
              <a:buFont typeface="Arial" pitchFamily="34" charset="0"/>
              <a:buChar cha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noAutofit/>
          </a:bodyPr>
          <a:lstStyle>
            <a:lvl1pPr marL="0" indent="0">
              <a:spcBef>
                <a:spcPts val="1200"/>
              </a:spcBef>
              <a:defRPr sz="2000"/>
            </a:lvl1pPr>
            <a:lvl2pPr>
              <a:spcBef>
                <a:spcPts val="1200"/>
              </a:spcBef>
              <a:buFont typeface="Arial" pitchFamily="34" charset="0"/>
              <a:buChar char="•"/>
              <a:defRPr sz="1800"/>
            </a:lvl2pPr>
            <a:lvl3pPr>
              <a:spcBef>
                <a:spcPts val="1200"/>
              </a:spcBef>
              <a:buFont typeface="Arial" pitchFamily="34" charset="0"/>
              <a:buChar char="‒"/>
              <a:defRPr sz="1600"/>
            </a:lvl3pPr>
            <a:lvl4pPr>
              <a:spcBef>
                <a:spcPts val="1200"/>
              </a:spcBef>
              <a:buFont typeface="Arial" pitchFamily="34" charset="0"/>
              <a:buChar char="‒"/>
              <a:defRPr sz="1600"/>
            </a:lvl4pPr>
            <a:lvl5pPr>
              <a:spcBef>
                <a:spcPts val="1200"/>
              </a:spcBef>
              <a:buFont typeface="Arial" pitchFamily="34" charset="0"/>
              <a:buChar cha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6"/>
          <p:cNvSpPr>
            <a:spLocks noGrp="1"/>
          </p:cNvSpPr>
          <p:nvPr>
            <p:ph type="sldNum" sz="quarter" idx="10"/>
          </p:nvPr>
        </p:nvSpPr>
        <p:spPr/>
        <p:txBody>
          <a:bodyPr/>
          <a:lstStyle>
            <a:lvl1pPr>
              <a:defRPr/>
            </a:lvl1pPr>
          </a:lstStyle>
          <a:p>
            <a:fld id="{004C22A9-E8D3-4697-808F-817BF79BEC48}"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78620316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4">
    <p:spTree>
      <p:nvGrpSpPr>
        <p:cNvPr id="1" name=""/>
        <p:cNvGrpSpPr/>
        <p:nvPr/>
      </p:nvGrpSpPr>
      <p:grpSpPr>
        <a:xfrm>
          <a:off x="0" y="0"/>
          <a:ext cx="0" cy="0"/>
          <a:chOff x="0" y="0"/>
          <a:chExt cx="0" cy="0"/>
        </a:xfrm>
      </p:grpSpPr>
      <p:pic>
        <p:nvPicPr>
          <p:cNvPr id="5" name="Picture 4" descr="UL_Enterprise_red_rgb.gif"/>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8045450" y="328613"/>
            <a:ext cx="649288" cy="649287"/>
          </a:xfrm>
          <a:prstGeom prst="rect">
            <a:avLst/>
          </a:prstGeom>
          <a:noFill/>
          <a:ln w="9525">
            <a:noFill/>
            <a:miter lim="800000"/>
            <a:headEnd/>
            <a:tailEnd/>
          </a:ln>
        </p:spPr>
      </p:pic>
      <p:sp>
        <p:nvSpPr>
          <p:cNvPr id="6" name="Footer Placeholder 4"/>
          <p:cNvSpPr txBox="1">
            <a:spLocks/>
          </p:cNvSpPr>
          <p:nvPr userDrawn="1"/>
        </p:nvSpPr>
        <p:spPr>
          <a:xfrm>
            <a:off x="3822700" y="6386513"/>
            <a:ext cx="2895600" cy="365125"/>
          </a:xfrm>
          <a:prstGeom prst="rect">
            <a:avLst/>
          </a:prstGeom>
        </p:spPr>
        <p:txBody>
          <a:bodyPr anchor="ctr"/>
          <a:lstStyle/>
          <a:p>
            <a:pPr>
              <a:defRPr/>
            </a:pPr>
            <a:r>
              <a:rPr lang="en-US" sz="700" dirty="0">
                <a:solidFill>
                  <a:srgbClr val="000000"/>
                </a:solidFill>
                <a:latin typeface="Arial" charset="0"/>
              </a:rPr>
              <a:t>Disclaimer goes here</a:t>
            </a:r>
          </a:p>
        </p:txBody>
      </p:sp>
      <p:sp>
        <p:nvSpPr>
          <p:cNvPr id="2" name="Title 1"/>
          <p:cNvSpPr>
            <a:spLocks noGrp="1"/>
          </p:cNvSpPr>
          <p:nvPr>
            <p:ph type="title"/>
          </p:nvPr>
        </p:nvSpPr>
        <p:spPr>
          <a:xfrm>
            <a:off x="457200" y="274638"/>
            <a:ext cx="7588250" cy="11430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noAutofit/>
          </a:bodyPr>
          <a:lstStyle>
            <a:lvl1pPr marL="0" indent="0">
              <a:lnSpc>
                <a:spcPct val="100000"/>
              </a:lnSpc>
              <a:spcBef>
                <a:spcPts val="1200"/>
              </a:spcBef>
              <a:defRPr sz="2000"/>
            </a:lvl1pPr>
            <a:lvl2pPr>
              <a:lnSpc>
                <a:spcPct val="100000"/>
              </a:lnSpc>
              <a:spcBef>
                <a:spcPts val="1200"/>
              </a:spcBef>
              <a:buFont typeface="Arial" pitchFamily="34" charset="0"/>
              <a:buChar char="•"/>
              <a:defRPr sz="1800"/>
            </a:lvl2pPr>
            <a:lvl3pPr>
              <a:lnSpc>
                <a:spcPct val="100000"/>
              </a:lnSpc>
              <a:spcBef>
                <a:spcPts val="1200"/>
              </a:spcBef>
              <a:buFont typeface="Arial" pitchFamily="34" charset="0"/>
              <a:buChar char="−"/>
              <a:defRPr sz="1600"/>
            </a:lvl3pPr>
            <a:lvl4pPr>
              <a:lnSpc>
                <a:spcPct val="100000"/>
              </a:lnSpc>
              <a:spcBef>
                <a:spcPts val="1200"/>
              </a:spcBef>
              <a:buFont typeface="Arial" pitchFamily="34" charset="0"/>
              <a:buChar char="−"/>
              <a:defRPr sz="1600"/>
            </a:lvl4pPr>
            <a:lvl5pPr>
              <a:lnSpc>
                <a:spcPct val="100000"/>
              </a:lnSpc>
              <a:spcBef>
                <a:spcPts val="1200"/>
              </a:spcBef>
              <a:buFont typeface="Arial" pitchFamily="34" charset="0"/>
              <a:buChar cha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noAutofit/>
          </a:bodyPr>
          <a:lstStyle>
            <a:lvl1pPr marL="0" indent="0">
              <a:spcBef>
                <a:spcPts val="1200"/>
              </a:spcBef>
              <a:defRPr sz="2000"/>
            </a:lvl1pPr>
            <a:lvl2pPr>
              <a:spcBef>
                <a:spcPts val="1200"/>
              </a:spcBef>
              <a:buFont typeface="Arial" pitchFamily="34" charset="0"/>
              <a:buChar char="•"/>
              <a:defRPr sz="1800"/>
            </a:lvl2pPr>
            <a:lvl3pPr>
              <a:spcBef>
                <a:spcPts val="1200"/>
              </a:spcBef>
              <a:buFont typeface="Arial" pitchFamily="34" charset="0"/>
              <a:buChar char="‒"/>
              <a:defRPr sz="1600"/>
            </a:lvl3pPr>
            <a:lvl4pPr>
              <a:spcBef>
                <a:spcPts val="1200"/>
              </a:spcBef>
              <a:buFont typeface="Arial" pitchFamily="34" charset="0"/>
              <a:buChar char="‒"/>
              <a:defRPr sz="1600"/>
            </a:lvl4pPr>
            <a:lvl5pPr>
              <a:spcBef>
                <a:spcPts val="1200"/>
              </a:spcBef>
              <a:buFont typeface="Arial" pitchFamily="34" charset="0"/>
              <a:buChar cha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0"/>
          </p:nvPr>
        </p:nvSpPr>
        <p:spPr/>
        <p:txBody>
          <a:bodyPr/>
          <a:lstStyle>
            <a:lvl1pPr>
              <a:defRPr/>
            </a:lvl1pPr>
          </a:lstStyle>
          <a:p>
            <a:fld id="{817EE765-18C0-4BC9-82F5-4ED8E54EFE9B}" type="slidenum">
              <a:rPr lang="en-US">
                <a:solidFill>
                  <a:srgbClr val="000000"/>
                </a:solidFill>
              </a:rPr>
              <a:pPr/>
              <a:t>‹#›</a:t>
            </a:fld>
            <a:endParaRPr lang="en-US">
              <a:solidFill>
                <a:srgbClr val="000000"/>
              </a:solidFill>
            </a:endParaRPr>
          </a:p>
        </p:txBody>
      </p:sp>
      <p:sp>
        <p:nvSpPr>
          <p:cNvPr id="8" name="Footer Placeholder 4"/>
          <p:cNvSpPr>
            <a:spLocks noGrp="1"/>
          </p:cNvSpPr>
          <p:nvPr>
            <p:ph type="ftr" sz="quarter" idx="11"/>
          </p:nvPr>
        </p:nvSpPr>
        <p:spPr>
          <a:xfrm>
            <a:off x="457200" y="6378575"/>
            <a:ext cx="2895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accent1"/>
                </a:solidFill>
              </a:defRPr>
            </a:lvl1pPr>
          </a:lstStyle>
          <a:p>
            <a:pPr>
              <a:defRPr/>
            </a:pPr>
            <a:r>
              <a:rPr lang="en-US" smtClean="0">
                <a:solidFill>
                  <a:srgbClr val="000000"/>
                </a:solidFill>
                <a:latin typeface="Arial" charset="0"/>
              </a:rPr>
              <a:t>UL Advanced Red</a:t>
            </a:r>
            <a:endParaRPr lang="en-US">
              <a:solidFill>
                <a:srgbClr val="000000"/>
              </a:solidFill>
              <a:latin typeface="Arial" charset="0"/>
            </a:endParaRPr>
          </a:p>
        </p:txBody>
      </p:sp>
    </p:spTree>
    <p:extLst>
      <p:ext uri="{BB962C8B-B14F-4D97-AF65-F5344CB8AC3E}">
        <p14:creationId xmlns:p14="http://schemas.microsoft.com/office/powerpoint/2010/main" val="401627337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losing Slide Red">
    <p:bg>
      <p:bgPr>
        <a:solidFill>
          <a:schemeClr val="accent2"/>
        </a:solidFill>
        <a:effectLst/>
      </p:bgPr>
    </p:bg>
    <p:spTree>
      <p:nvGrpSpPr>
        <p:cNvPr id="1" name=""/>
        <p:cNvGrpSpPr/>
        <p:nvPr/>
      </p:nvGrpSpPr>
      <p:grpSpPr>
        <a:xfrm>
          <a:off x="0" y="0"/>
          <a:ext cx="0" cy="0"/>
          <a:chOff x="0" y="0"/>
          <a:chExt cx="0" cy="0"/>
        </a:xfrm>
      </p:grpSpPr>
      <p:pic>
        <p:nvPicPr>
          <p:cNvPr id="3" name="Picture 4" descr="UL White.pn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7872413" y="482600"/>
            <a:ext cx="814387" cy="814388"/>
          </a:xfrm>
          <a:prstGeom prst="rect">
            <a:avLst/>
          </a:prstGeom>
          <a:noFill/>
          <a:ln w="9525">
            <a:noFill/>
            <a:miter lim="800000"/>
            <a:headEnd/>
            <a:tailEnd/>
          </a:ln>
        </p:spPr>
      </p:pic>
      <p:sp>
        <p:nvSpPr>
          <p:cNvPr id="2" name="Title 1"/>
          <p:cNvSpPr>
            <a:spLocks noGrp="1"/>
          </p:cNvSpPr>
          <p:nvPr>
            <p:ph type="title"/>
          </p:nvPr>
        </p:nvSpPr>
        <p:spPr>
          <a:xfrm>
            <a:off x="457200" y="488365"/>
            <a:ext cx="5486400" cy="1145591"/>
          </a:xfrm>
        </p:spPr>
        <p:txBody>
          <a:bodyPr/>
          <a:lstStyle>
            <a:lvl1pPr algn="l">
              <a:defRPr sz="3000" b="1" cap="none" baseline="0">
                <a:solidFill>
                  <a:schemeClr val="bg1"/>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274891580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losing Slide White">
    <p:spTree>
      <p:nvGrpSpPr>
        <p:cNvPr id="1" name=""/>
        <p:cNvGrpSpPr/>
        <p:nvPr/>
      </p:nvGrpSpPr>
      <p:grpSpPr>
        <a:xfrm>
          <a:off x="0" y="0"/>
          <a:ext cx="0" cy="0"/>
          <a:chOff x="0" y="0"/>
          <a:chExt cx="0" cy="0"/>
        </a:xfrm>
      </p:grpSpPr>
      <p:pic>
        <p:nvPicPr>
          <p:cNvPr id="3" name="Picture 6" descr="UL_Enterprise_red_rgb.gif"/>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7872413" y="488950"/>
            <a:ext cx="814387" cy="812800"/>
          </a:xfrm>
          <a:prstGeom prst="rect">
            <a:avLst/>
          </a:prstGeom>
          <a:noFill/>
          <a:ln w="9525">
            <a:noFill/>
            <a:miter lim="800000"/>
            <a:headEnd/>
            <a:tailEnd/>
          </a:ln>
        </p:spPr>
      </p:pic>
      <p:sp>
        <p:nvSpPr>
          <p:cNvPr id="2" name="Title 1"/>
          <p:cNvSpPr>
            <a:spLocks noGrp="1"/>
          </p:cNvSpPr>
          <p:nvPr>
            <p:ph type="title"/>
          </p:nvPr>
        </p:nvSpPr>
        <p:spPr>
          <a:xfrm>
            <a:off x="457200" y="488365"/>
            <a:ext cx="5486400" cy="1145591"/>
          </a:xfrm>
        </p:spPr>
        <p:txBody>
          <a:bodyPr/>
          <a:lstStyle>
            <a:lvl1pPr algn="l">
              <a:defRPr sz="3000" b="1" cap="none" baseline="0">
                <a:solidFill>
                  <a:schemeClr val="tx1"/>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4254308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descr="UL_Enterprise_red_rgb.gif"/>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57200" y="6259513"/>
            <a:ext cx="3937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0"/>
          </p:nvPr>
        </p:nvSpPr>
        <p:spPr/>
        <p:txBody>
          <a:bodyPr/>
          <a:lstStyle>
            <a:lvl1pPr>
              <a:defRPr/>
            </a:lvl1pPr>
          </a:lstStyle>
          <a:p>
            <a:pPr>
              <a:defRPr/>
            </a:pPr>
            <a:fld id="{C4D31F04-7C9B-4D4D-B8DC-8D3A2144FDF4}" type="slidenum">
              <a:rPr lang="en-US"/>
              <a:pPr>
                <a:defRPr/>
              </a:pPr>
              <a:t>‹#›</a:t>
            </a:fld>
            <a:endParaRPr lang="en-US"/>
          </a:p>
        </p:txBody>
      </p:sp>
    </p:spTree>
    <p:extLst>
      <p:ext uri="{BB962C8B-B14F-4D97-AF65-F5344CB8AC3E}">
        <p14:creationId xmlns:p14="http://schemas.microsoft.com/office/powerpoint/2010/main" val="1851764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2">
    <p:spTree>
      <p:nvGrpSpPr>
        <p:cNvPr id="1" name=""/>
        <p:cNvGrpSpPr/>
        <p:nvPr/>
      </p:nvGrpSpPr>
      <p:grpSpPr>
        <a:xfrm>
          <a:off x="0" y="0"/>
          <a:ext cx="0" cy="0"/>
          <a:chOff x="0" y="0"/>
          <a:chExt cx="0" cy="0"/>
        </a:xfrm>
      </p:grpSpPr>
      <p:pic>
        <p:nvPicPr>
          <p:cNvPr id="4" name="Picture 6" descr="UL_Enterprise_red_rgb.gif"/>
          <p:cNvPicPr>
            <a:picLocks noChangeAspect="1"/>
          </p:cNvPicPr>
          <p:nvPr/>
        </p:nvPicPr>
        <p:blipFill>
          <a:blip r:embed="rId2" cstate="email">
            <a:extLst>
              <a:ext uri="{28A0092B-C50C-407E-A947-70E740481C1C}">
                <a14:useLocalDpi xmlns:a14="http://schemas.microsoft.com/office/drawing/2010/main"/>
              </a:ext>
            </a:extLst>
          </a:blip>
          <a:srcRect r="79"/>
          <a:stretch>
            <a:fillRect/>
          </a:stretch>
        </p:blipFill>
        <p:spPr bwMode="auto">
          <a:xfrm>
            <a:off x="7132638" y="274638"/>
            <a:ext cx="1646237" cy="164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UL_Enterprise_red_rgb.gif"/>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57200" y="6259513"/>
            <a:ext cx="3937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561246"/>
            <a:ext cx="5943600" cy="1143000"/>
          </a:xfrm>
        </p:spPr>
        <p:txBody>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457200" y="2743200"/>
            <a:ext cx="8229600" cy="3416299"/>
          </a:xfrm>
        </p:spPr>
        <p:txBody>
          <a:bodyPr>
            <a:normAutofit/>
          </a:bodyPr>
          <a:lstStyle>
            <a:lvl1pPr>
              <a:defRPr sz="1600" b="1">
                <a:solidFill>
                  <a:schemeClr val="accent1"/>
                </a:solidFill>
                <a:latin typeface="Arial" pitchFamily="34" charset="0"/>
                <a:cs typeface="Arial" pitchFamily="34" charset="0"/>
              </a:defRPr>
            </a:lvl1pPr>
            <a:lvl2pPr marL="0" indent="0">
              <a:buFontTx/>
              <a:buNone/>
              <a:defRPr sz="1600" b="0">
                <a:solidFill>
                  <a:schemeClr val="accent1"/>
                </a:solidFill>
                <a:latin typeface="Arial" pitchFamily="34" charset="0"/>
                <a:cs typeface="Arial" pitchFamily="34" charset="0"/>
              </a:defRPr>
            </a:lvl2pPr>
            <a:lvl3pPr marL="0" indent="0">
              <a:buFontTx/>
              <a:buNone/>
              <a:defRPr sz="1600" b="0">
                <a:solidFill>
                  <a:schemeClr val="accent1"/>
                </a:solidFill>
                <a:latin typeface="Arial" pitchFamily="34" charset="0"/>
                <a:cs typeface="Arial" pitchFamily="34" charset="0"/>
              </a:defRPr>
            </a:lvl3pPr>
            <a:lvl4pPr marL="0" indent="0">
              <a:buFontTx/>
              <a:buNone/>
              <a:defRPr sz="1600" b="0">
                <a:solidFill>
                  <a:schemeClr val="accent1"/>
                </a:solidFill>
                <a:latin typeface="Arial" pitchFamily="34" charset="0"/>
                <a:cs typeface="Arial" pitchFamily="34" charset="0"/>
              </a:defRPr>
            </a:lvl4pPr>
            <a:lvl5pPr marL="0" indent="0">
              <a:buFontTx/>
              <a:buNone/>
              <a:defRPr sz="1600" b="0">
                <a:solidFill>
                  <a:schemeClr val="accent1"/>
                </a:solidFill>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0"/>
          </p:nvPr>
        </p:nvSpPr>
        <p:spPr/>
        <p:txBody>
          <a:bodyPr/>
          <a:lstStyle>
            <a:lvl1pPr>
              <a:defRPr/>
            </a:lvl1pPr>
          </a:lstStyle>
          <a:p>
            <a:pPr>
              <a:defRPr/>
            </a:pPr>
            <a:fld id="{6333329E-56DC-49D6-A69C-07EF5A660339}" type="slidenum">
              <a:rPr lang="en-US"/>
              <a:pPr>
                <a:defRPr/>
              </a:pPr>
              <a:t>‹#›</a:t>
            </a:fld>
            <a:endParaRPr lang="en-US"/>
          </a:p>
        </p:txBody>
      </p:sp>
    </p:spTree>
    <p:extLst>
      <p:ext uri="{BB962C8B-B14F-4D97-AF65-F5344CB8AC3E}">
        <p14:creationId xmlns:p14="http://schemas.microsoft.com/office/powerpoint/2010/main" val="1497627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rgbClr val="C3003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a typeface="Geneva" charset="-128"/>
              <a:cs typeface="Arial" pitchFamily="34" charset="0"/>
            </a:endParaRPr>
          </a:p>
        </p:txBody>
      </p:sp>
      <p:pic>
        <p:nvPicPr>
          <p:cNvPr id="4" name="Picture 6" descr="ul_pattern.pdf"/>
          <p:cNvPicPr>
            <a:picLocks noChangeAspect="1"/>
          </p:cNvPicPr>
          <p:nvPr/>
        </p:nvPicPr>
        <p:blipFill>
          <a:blip r:embed="rId2">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199" y="2532888"/>
            <a:ext cx="7984403" cy="1600200"/>
          </a:xfrm>
        </p:spPr>
        <p:txBody>
          <a:bodyPr/>
          <a:lstStyle>
            <a:lvl1pPr algn="l">
              <a:defRPr sz="3000" b="1" cap="none" baseline="0">
                <a:solidFill>
                  <a:schemeClr val="bg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2599895491"/>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6" descr="UL_Enterprise_red_rgb.gif"/>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57200" y="6259513"/>
            <a:ext cx="3937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normAutofit/>
          </a:bodyPr>
          <a:lstStyle>
            <a:lvl1pPr>
              <a:lnSpc>
                <a:spcPct val="100000"/>
              </a:lnSpc>
              <a:spcBef>
                <a:spcPts val="1200"/>
              </a:spcBef>
              <a:defRPr sz="1800"/>
            </a:lvl1pPr>
            <a:lvl2pPr>
              <a:lnSpc>
                <a:spcPct val="100000"/>
              </a:lnSpc>
              <a:spcBef>
                <a:spcPts val="1200"/>
              </a:spcBef>
              <a:buFont typeface="Arial" pitchFamily="34" charset="0"/>
              <a:buChar char="•"/>
              <a:defRPr sz="1600"/>
            </a:lvl2pPr>
            <a:lvl3pPr>
              <a:lnSpc>
                <a:spcPct val="100000"/>
              </a:lnSpc>
              <a:spcBef>
                <a:spcPts val="1200"/>
              </a:spcBef>
              <a:buFont typeface="Arial" pitchFamily="34" charset="0"/>
              <a:buChar char="−"/>
              <a:defRPr sz="1400"/>
            </a:lvl3pPr>
            <a:lvl4pPr>
              <a:lnSpc>
                <a:spcPct val="100000"/>
              </a:lnSpc>
              <a:spcBef>
                <a:spcPts val="1200"/>
              </a:spcBef>
              <a:buFont typeface="Arial" pitchFamily="34" charset="0"/>
              <a:buChar char="−"/>
              <a:defRPr sz="1400"/>
            </a:lvl4pPr>
            <a:lvl5pPr>
              <a:lnSpc>
                <a:spcPct val="100000"/>
              </a:lnSpc>
              <a:spcBef>
                <a:spcPts val="1200"/>
              </a:spcBef>
              <a:buFont typeface="Arial" pitchFamily="34" charset="0"/>
              <a:buChar cha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normAutofit/>
          </a:bodyPr>
          <a:lstStyle>
            <a:lvl1pPr>
              <a:spcBef>
                <a:spcPts val="1200"/>
              </a:spcBef>
              <a:defRPr sz="1800"/>
            </a:lvl1pPr>
            <a:lvl2pPr>
              <a:spcBef>
                <a:spcPts val="1200"/>
              </a:spcBef>
              <a:buFont typeface="Arial" pitchFamily="34" charset="0"/>
              <a:buChar char="•"/>
              <a:defRPr sz="1600"/>
            </a:lvl2pPr>
            <a:lvl3pPr>
              <a:spcBef>
                <a:spcPts val="1200"/>
              </a:spcBef>
              <a:buFont typeface="Arial" pitchFamily="34" charset="0"/>
              <a:buChar char="‒"/>
              <a:defRPr sz="1400"/>
            </a:lvl3pPr>
            <a:lvl4pPr>
              <a:spcBef>
                <a:spcPts val="1200"/>
              </a:spcBef>
              <a:buFont typeface="Arial" pitchFamily="34" charset="0"/>
              <a:buChar char="‒"/>
              <a:defRPr sz="1400"/>
            </a:lvl4pPr>
            <a:lvl5pPr>
              <a:spcBef>
                <a:spcPts val="1200"/>
              </a:spcBef>
              <a:buFont typeface="Arial" pitchFamily="34" charset="0"/>
              <a:buChar cha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6"/>
          <p:cNvSpPr>
            <a:spLocks noGrp="1"/>
          </p:cNvSpPr>
          <p:nvPr>
            <p:ph type="sldNum" sz="quarter" idx="10"/>
          </p:nvPr>
        </p:nvSpPr>
        <p:spPr/>
        <p:txBody>
          <a:bodyPr/>
          <a:lstStyle>
            <a:lvl1pPr>
              <a:defRPr/>
            </a:lvl1pPr>
          </a:lstStyle>
          <a:p>
            <a:pPr>
              <a:defRPr/>
            </a:pPr>
            <a:fld id="{C680C678-1E81-4ECD-841D-4F923E8B7139}" type="slidenum">
              <a:rPr lang="en-US"/>
              <a:pPr>
                <a:defRPr/>
              </a:pPr>
              <a:t>‹#›</a:t>
            </a:fld>
            <a:endParaRPr lang="en-US"/>
          </a:p>
        </p:txBody>
      </p:sp>
    </p:spTree>
    <p:extLst>
      <p:ext uri="{BB962C8B-B14F-4D97-AF65-F5344CB8AC3E}">
        <p14:creationId xmlns:p14="http://schemas.microsoft.com/office/powerpoint/2010/main" val="3663201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6" descr="UL_Enterprise_red_rgb.gif"/>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57200" y="6259513"/>
            <a:ext cx="3937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dirty="0" smtClean="0"/>
              <a:t>Click to edit Master title style</a:t>
            </a:r>
            <a:endParaRPr lang="en-US" dirty="0"/>
          </a:p>
        </p:txBody>
      </p:sp>
      <p:sp>
        <p:nvSpPr>
          <p:cNvPr id="4" name="Slide Number Placeholder 4"/>
          <p:cNvSpPr>
            <a:spLocks noGrp="1"/>
          </p:cNvSpPr>
          <p:nvPr>
            <p:ph type="sldNum" sz="quarter" idx="10"/>
          </p:nvPr>
        </p:nvSpPr>
        <p:spPr/>
        <p:txBody>
          <a:bodyPr/>
          <a:lstStyle>
            <a:lvl1pPr>
              <a:defRPr/>
            </a:lvl1pPr>
          </a:lstStyle>
          <a:p>
            <a:pPr>
              <a:defRPr/>
            </a:pPr>
            <a:fld id="{7109DD99-7D7F-4154-9391-F9483CDE5712}" type="slidenum">
              <a:rPr lang="en-US"/>
              <a:pPr>
                <a:defRPr/>
              </a:pPr>
              <a:t>‹#›</a:t>
            </a:fld>
            <a:endParaRPr lang="en-US"/>
          </a:p>
        </p:txBody>
      </p:sp>
    </p:spTree>
    <p:extLst>
      <p:ext uri="{BB962C8B-B14F-4D97-AF65-F5344CB8AC3E}">
        <p14:creationId xmlns:p14="http://schemas.microsoft.com/office/powerpoint/2010/main" val="1698010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descr="UL_Enterprise_red_rgb.gif"/>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57200" y="6259513"/>
            <a:ext cx="3937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3"/>
          <p:cNvSpPr>
            <a:spLocks noGrp="1"/>
          </p:cNvSpPr>
          <p:nvPr>
            <p:ph type="sldNum" sz="quarter" idx="10"/>
          </p:nvPr>
        </p:nvSpPr>
        <p:spPr/>
        <p:txBody>
          <a:bodyPr/>
          <a:lstStyle>
            <a:lvl1pPr>
              <a:defRPr/>
            </a:lvl1pPr>
          </a:lstStyle>
          <a:p>
            <a:pPr>
              <a:defRPr/>
            </a:pPr>
            <a:fld id="{0FD69470-5CCD-44D9-9B9A-797E27C64F41}" type="slidenum">
              <a:rPr lang="en-US"/>
              <a:pPr>
                <a:defRPr/>
              </a:pPr>
              <a:t>‹#›</a:t>
            </a:fld>
            <a:endParaRPr lang="en-US"/>
          </a:p>
        </p:txBody>
      </p:sp>
    </p:spTree>
    <p:extLst>
      <p:ext uri="{BB962C8B-B14F-4D97-AF65-F5344CB8AC3E}">
        <p14:creationId xmlns:p14="http://schemas.microsoft.com/office/powerpoint/2010/main" val="1935499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slideLayout" Target="../slideLayouts/slideLayout23.xml"/><Relationship Id="rId18" Type="http://schemas.openxmlformats.org/officeDocument/2006/relationships/slideLayout" Target="../slideLayouts/slideLayout28.xml"/><Relationship Id="rId26" Type="http://schemas.openxmlformats.org/officeDocument/2006/relationships/theme" Target="../theme/theme2.xml"/><Relationship Id="rId3" Type="http://schemas.openxmlformats.org/officeDocument/2006/relationships/slideLayout" Target="../slideLayouts/slideLayout13.xml"/><Relationship Id="rId21" Type="http://schemas.openxmlformats.org/officeDocument/2006/relationships/slideLayout" Target="../slideLayouts/slideLayout31.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17" Type="http://schemas.openxmlformats.org/officeDocument/2006/relationships/slideLayout" Target="../slideLayouts/slideLayout27.xml"/><Relationship Id="rId25" Type="http://schemas.openxmlformats.org/officeDocument/2006/relationships/slideLayout" Target="../slideLayouts/slideLayout35.xml"/><Relationship Id="rId2" Type="http://schemas.openxmlformats.org/officeDocument/2006/relationships/slideLayout" Target="../slideLayouts/slideLayout12.xml"/><Relationship Id="rId16" Type="http://schemas.openxmlformats.org/officeDocument/2006/relationships/slideLayout" Target="../slideLayouts/slideLayout26.xml"/><Relationship Id="rId20" Type="http://schemas.openxmlformats.org/officeDocument/2006/relationships/slideLayout" Target="../slideLayouts/slideLayout30.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24" Type="http://schemas.openxmlformats.org/officeDocument/2006/relationships/slideLayout" Target="../slideLayouts/slideLayout34.xml"/><Relationship Id="rId5" Type="http://schemas.openxmlformats.org/officeDocument/2006/relationships/slideLayout" Target="../slideLayouts/slideLayout15.xml"/><Relationship Id="rId15" Type="http://schemas.openxmlformats.org/officeDocument/2006/relationships/slideLayout" Target="../slideLayouts/slideLayout25.xml"/><Relationship Id="rId23" Type="http://schemas.openxmlformats.org/officeDocument/2006/relationships/slideLayout" Target="../slideLayouts/slideLayout33.xml"/><Relationship Id="rId10" Type="http://schemas.openxmlformats.org/officeDocument/2006/relationships/slideLayout" Target="../slideLayouts/slideLayout20.xml"/><Relationship Id="rId19" Type="http://schemas.openxmlformats.org/officeDocument/2006/relationships/slideLayout" Target="../slideLayouts/slideLayout29.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slideLayout" Target="../slideLayouts/slideLayout24.xml"/><Relationship Id="rId22"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Slide Number Placeholder 5"/>
          <p:cNvSpPr>
            <a:spLocks noGrp="1"/>
          </p:cNvSpPr>
          <p:nvPr>
            <p:ph type="sldNum" sz="quarter" idx="4"/>
          </p:nvPr>
        </p:nvSpPr>
        <p:spPr>
          <a:xfrm>
            <a:off x="8045450" y="6276975"/>
            <a:ext cx="641350" cy="365125"/>
          </a:xfrm>
          <a:prstGeom prst="rect">
            <a:avLst/>
          </a:prstGeom>
        </p:spPr>
        <p:txBody>
          <a:bodyPr vert="horz" wrap="square" lIns="91440" tIns="45720" rIns="91440" bIns="45720" numCol="1" anchor="ctr" anchorCtr="0" compatLnSpc="1">
            <a:prstTxWarp prst="textNoShape">
              <a:avLst/>
            </a:prstTxWarp>
          </a:bodyPr>
          <a:lstStyle>
            <a:lvl1pPr algn="r">
              <a:defRPr sz="1000">
                <a:latin typeface="Arial" charset="0"/>
                <a:ea typeface="Geneva" charset="0"/>
                <a:cs typeface="Geneva" charset="0"/>
              </a:defRPr>
            </a:lvl1pPr>
          </a:lstStyle>
          <a:p>
            <a:pPr>
              <a:defRPr/>
            </a:pPr>
            <a:fld id="{39C72C55-47FB-41AE-AFD3-C26EE601E61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134" r:id="rId1"/>
    <p:sldLayoutId id="2147484135" r:id="rId2"/>
    <p:sldLayoutId id="2147484136" r:id="rId3"/>
    <p:sldLayoutId id="2147484137" r:id="rId4"/>
    <p:sldLayoutId id="2147484138" r:id="rId5"/>
    <p:sldLayoutId id="2147484139" r:id="rId6"/>
    <p:sldLayoutId id="2147484140" r:id="rId7"/>
    <p:sldLayoutId id="2147484141" r:id="rId8"/>
    <p:sldLayoutId id="2147484142" r:id="rId9"/>
    <p:sldLayoutId id="2147484143" r:id="rId10"/>
  </p:sldLayoutIdLst>
  <p:hf hdr="0"/>
  <p:txStyles>
    <p:titleStyle>
      <a:lvl1pPr algn="l" defTabSz="457200" rtl="0" eaLnBrk="0" fontAlgn="base" hangingPunct="0">
        <a:spcBef>
          <a:spcPct val="0"/>
        </a:spcBef>
        <a:spcAft>
          <a:spcPct val="0"/>
        </a:spcAft>
        <a:defRPr sz="2800" b="1" kern="1200">
          <a:solidFill>
            <a:schemeClr val="accent1"/>
          </a:solidFill>
          <a:latin typeface="Arial"/>
          <a:ea typeface="Geneva" charset="-128"/>
          <a:cs typeface="Geneva" charset="0"/>
        </a:defRPr>
      </a:lvl1pPr>
      <a:lvl2pPr algn="l" defTabSz="457200" rtl="0" eaLnBrk="0" fontAlgn="base" hangingPunct="0">
        <a:spcBef>
          <a:spcPct val="0"/>
        </a:spcBef>
        <a:spcAft>
          <a:spcPct val="0"/>
        </a:spcAft>
        <a:defRPr sz="2800" b="1">
          <a:solidFill>
            <a:schemeClr val="accent1"/>
          </a:solidFill>
          <a:latin typeface="Arial" charset="0"/>
          <a:ea typeface="Geneva" charset="-128"/>
          <a:cs typeface="Geneva" charset="0"/>
        </a:defRPr>
      </a:lvl2pPr>
      <a:lvl3pPr algn="l" defTabSz="457200" rtl="0" eaLnBrk="0" fontAlgn="base" hangingPunct="0">
        <a:spcBef>
          <a:spcPct val="0"/>
        </a:spcBef>
        <a:spcAft>
          <a:spcPct val="0"/>
        </a:spcAft>
        <a:defRPr sz="2800" b="1">
          <a:solidFill>
            <a:schemeClr val="accent1"/>
          </a:solidFill>
          <a:latin typeface="Arial" charset="0"/>
          <a:ea typeface="Geneva" charset="-128"/>
          <a:cs typeface="Geneva" charset="0"/>
        </a:defRPr>
      </a:lvl3pPr>
      <a:lvl4pPr algn="l" defTabSz="457200" rtl="0" eaLnBrk="0" fontAlgn="base" hangingPunct="0">
        <a:spcBef>
          <a:spcPct val="0"/>
        </a:spcBef>
        <a:spcAft>
          <a:spcPct val="0"/>
        </a:spcAft>
        <a:defRPr sz="2800" b="1">
          <a:solidFill>
            <a:schemeClr val="accent1"/>
          </a:solidFill>
          <a:latin typeface="Arial" charset="0"/>
          <a:ea typeface="Geneva" charset="-128"/>
          <a:cs typeface="Geneva" charset="0"/>
        </a:defRPr>
      </a:lvl4pPr>
      <a:lvl5pPr algn="l" defTabSz="457200" rtl="0" eaLnBrk="0" fontAlgn="base" hangingPunct="0">
        <a:spcBef>
          <a:spcPct val="0"/>
        </a:spcBef>
        <a:spcAft>
          <a:spcPct val="0"/>
        </a:spcAft>
        <a:defRPr sz="2800" b="1">
          <a:solidFill>
            <a:schemeClr val="accent1"/>
          </a:solidFill>
          <a:latin typeface="Arial" charset="0"/>
          <a:ea typeface="Geneva" charset="-128"/>
          <a:cs typeface="Geneva" charset="0"/>
        </a:defRPr>
      </a:lvl5pPr>
      <a:lvl6pPr marL="457200" algn="l" defTabSz="457200" rtl="0" fontAlgn="base">
        <a:spcBef>
          <a:spcPct val="0"/>
        </a:spcBef>
        <a:spcAft>
          <a:spcPct val="0"/>
        </a:spcAft>
        <a:defRPr sz="2800" b="1">
          <a:solidFill>
            <a:schemeClr val="accent1"/>
          </a:solidFill>
          <a:latin typeface="Helvetica" charset="0"/>
        </a:defRPr>
      </a:lvl6pPr>
      <a:lvl7pPr marL="914400" algn="l" defTabSz="457200" rtl="0" fontAlgn="base">
        <a:spcBef>
          <a:spcPct val="0"/>
        </a:spcBef>
        <a:spcAft>
          <a:spcPct val="0"/>
        </a:spcAft>
        <a:defRPr sz="2800" b="1">
          <a:solidFill>
            <a:schemeClr val="accent1"/>
          </a:solidFill>
          <a:latin typeface="Helvetica" charset="0"/>
        </a:defRPr>
      </a:lvl7pPr>
      <a:lvl8pPr marL="1371600" algn="l" defTabSz="457200" rtl="0" fontAlgn="base">
        <a:spcBef>
          <a:spcPct val="0"/>
        </a:spcBef>
        <a:spcAft>
          <a:spcPct val="0"/>
        </a:spcAft>
        <a:defRPr sz="2800" b="1">
          <a:solidFill>
            <a:schemeClr val="accent1"/>
          </a:solidFill>
          <a:latin typeface="Helvetica" charset="0"/>
        </a:defRPr>
      </a:lvl8pPr>
      <a:lvl9pPr marL="1828800" algn="l" defTabSz="457200" rtl="0" fontAlgn="base">
        <a:spcBef>
          <a:spcPct val="0"/>
        </a:spcBef>
        <a:spcAft>
          <a:spcPct val="0"/>
        </a:spcAft>
        <a:defRPr sz="2800" b="1">
          <a:solidFill>
            <a:schemeClr val="accent1"/>
          </a:solidFill>
          <a:latin typeface="Helvetica" charset="0"/>
        </a:defRPr>
      </a:lvl9pPr>
    </p:titleStyle>
    <p:bodyStyle>
      <a:lvl1pPr marL="342900" indent="-342900" algn="l" defTabSz="457200" rtl="0" eaLnBrk="0" fontAlgn="base" hangingPunct="0">
        <a:spcBef>
          <a:spcPct val="20000"/>
        </a:spcBef>
        <a:spcAft>
          <a:spcPct val="0"/>
        </a:spcAft>
        <a:defRPr sz="2000" kern="1200">
          <a:solidFill>
            <a:schemeClr val="tx1"/>
          </a:solidFill>
          <a:latin typeface="Arial"/>
          <a:ea typeface="Geneva" charset="-128"/>
          <a:cs typeface="Geneva" charset="0"/>
        </a:defRPr>
      </a:lvl1pPr>
      <a:lvl2pPr marL="344488" indent="-171450" algn="l" defTabSz="457200" rtl="0" eaLnBrk="0" fontAlgn="base" hangingPunct="0">
        <a:spcBef>
          <a:spcPts val="1200"/>
        </a:spcBef>
        <a:spcAft>
          <a:spcPct val="0"/>
        </a:spcAft>
        <a:buFont typeface="Arial" pitchFamily="34" charset="0"/>
        <a:buChar char="•"/>
        <a:defRPr kern="1200">
          <a:solidFill>
            <a:schemeClr val="tx1"/>
          </a:solidFill>
          <a:latin typeface="Arial"/>
          <a:ea typeface="Arial Unicode MS" pitchFamily="34" charset="-128"/>
          <a:cs typeface="Arial Unicode MS" pitchFamily="34" charset="-128"/>
        </a:defRPr>
      </a:lvl2pPr>
      <a:lvl3pPr marL="569913" indent="-225425" algn="l" defTabSz="457200" rtl="0" eaLnBrk="0" fontAlgn="base" hangingPunct="0">
        <a:spcBef>
          <a:spcPts val="600"/>
        </a:spcBef>
        <a:spcAft>
          <a:spcPct val="0"/>
        </a:spcAft>
        <a:buFont typeface="Arial" pitchFamily="34" charset="0"/>
        <a:buChar char="-"/>
        <a:defRPr sz="1600" kern="1200">
          <a:solidFill>
            <a:schemeClr val="tx1"/>
          </a:solidFill>
          <a:latin typeface="Arial"/>
          <a:ea typeface="Arial Unicode MS" pitchFamily="34" charset="-128"/>
          <a:cs typeface="Arial Unicode MS" pitchFamily="34" charset="-128"/>
        </a:defRPr>
      </a:lvl3pPr>
      <a:lvl4pPr marL="801688" indent="-231775" algn="l" defTabSz="457200" rtl="0" eaLnBrk="0" fontAlgn="base" hangingPunct="0">
        <a:spcBef>
          <a:spcPts val="600"/>
        </a:spcBef>
        <a:spcAft>
          <a:spcPct val="0"/>
        </a:spcAft>
        <a:buFont typeface="Arial" pitchFamily="34" charset="0"/>
        <a:buChar char="•"/>
        <a:defRPr sz="1600" kern="1200">
          <a:solidFill>
            <a:schemeClr val="tx1"/>
          </a:solidFill>
          <a:latin typeface="Arial"/>
          <a:ea typeface="Arial Unicode MS" pitchFamily="34" charset="-128"/>
          <a:cs typeface="Arial Unicode MS" pitchFamily="34" charset="-128"/>
        </a:defRPr>
      </a:lvl4pPr>
      <a:lvl5pPr marL="974725" indent="-173038" algn="l" defTabSz="457200" rtl="0" eaLnBrk="0" fontAlgn="base" hangingPunct="0">
        <a:spcBef>
          <a:spcPts val="600"/>
        </a:spcBef>
        <a:spcAft>
          <a:spcPct val="0"/>
        </a:spcAft>
        <a:buFont typeface="Arial" pitchFamily="34" charset="0"/>
        <a:buChar char="-"/>
        <a:defRPr sz="1600" kern="1200">
          <a:solidFill>
            <a:schemeClr val="tx1"/>
          </a:solidFill>
          <a:latin typeface="Arial"/>
          <a:ea typeface="Arial Unicode MS" pitchFamily="34" charset="-128"/>
          <a:cs typeface="Arial Unicode MS"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6" name="Slide Number Placeholder 5"/>
          <p:cNvSpPr>
            <a:spLocks noGrp="1"/>
          </p:cNvSpPr>
          <p:nvPr>
            <p:ph type="sldNum" sz="quarter" idx="4"/>
          </p:nvPr>
        </p:nvSpPr>
        <p:spPr>
          <a:xfrm>
            <a:off x="8045450" y="6386513"/>
            <a:ext cx="64135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chemeClr val="accent1"/>
                </a:solidFill>
              </a:defRPr>
            </a:lvl1pPr>
          </a:lstStyle>
          <a:p>
            <a:fld id="{3E3E256E-47C9-4E7F-894C-0F3D397BD5C4}" type="slidenum">
              <a:rPr lang="en-US">
                <a:solidFill>
                  <a:srgbClr val="000000"/>
                </a:solidFill>
                <a:latin typeface="Arial" charset="0"/>
              </a:rPr>
              <a:pPr/>
              <a:t>‹#›</a:t>
            </a:fld>
            <a:endParaRPr lang="en-US">
              <a:solidFill>
                <a:srgbClr val="000000"/>
              </a:solidFill>
              <a:latin typeface="Arial" charset="0"/>
            </a:endParaRPr>
          </a:p>
        </p:txBody>
      </p:sp>
    </p:spTree>
    <p:extLst>
      <p:ext uri="{BB962C8B-B14F-4D97-AF65-F5344CB8AC3E}">
        <p14:creationId xmlns:p14="http://schemas.microsoft.com/office/powerpoint/2010/main" val="681443054"/>
      </p:ext>
    </p:extLst>
  </p:cSld>
  <p:clrMap bg1="lt1" tx1="dk1" bg2="lt2" tx2="dk2" accent1="accent1" accent2="accent2" accent3="accent3" accent4="accent4" accent5="accent5" accent6="accent6" hlink="hlink" folHlink="folHlink"/>
  <p:sldLayoutIdLst>
    <p:sldLayoutId id="2147484145" r:id="rId1"/>
    <p:sldLayoutId id="2147484146" r:id="rId2"/>
    <p:sldLayoutId id="2147484147" r:id="rId3"/>
    <p:sldLayoutId id="2147484148" r:id="rId4"/>
    <p:sldLayoutId id="2147484149" r:id="rId5"/>
    <p:sldLayoutId id="2147484150" r:id="rId6"/>
    <p:sldLayoutId id="2147484151" r:id="rId7"/>
    <p:sldLayoutId id="2147484152" r:id="rId8"/>
    <p:sldLayoutId id="2147484153" r:id="rId9"/>
    <p:sldLayoutId id="2147484154" r:id="rId10"/>
    <p:sldLayoutId id="2147484155" r:id="rId11"/>
    <p:sldLayoutId id="2147484156" r:id="rId12"/>
    <p:sldLayoutId id="2147484157" r:id="rId13"/>
    <p:sldLayoutId id="2147484158" r:id="rId14"/>
    <p:sldLayoutId id="2147484159" r:id="rId15"/>
    <p:sldLayoutId id="2147484160" r:id="rId16"/>
    <p:sldLayoutId id="2147484161" r:id="rId17"/>
    <p:sldLayoutId id="2147484162" r:id="rId18"/>
    <p:sldLayoutId id="2147484163" r:id="rId19"/>
    <p:sldLayoutId id="2147484164" r:id="rId20"/>
    <p:sldLayoutId id="2147484165" r:id="rId21"/>
    <p:sldLayoutId id="2147484166" r:id="rId22"/>
    <p:sldLayoutId id="2147484167" r:id="rId23"/>
    <p:sldLayoutId id="2147484168" r:id="rId24"/>
    <p:sldLayoutId id="2147484169" r:id="rId25"/>
  </p:sldLayoutIdLst>
  <p:hf hdr="0" dt="0"/>
  <p:txStyles>
    <p:titleStyle>
      <a:lvl1pPr algn="l" defTabSz="457200" rtl="0" eaLnBrk="1" fontAlgn="base" hangingPunct="1">
        <a:spcBef>
          <a:spcPct val="0"/>
        </a:spcBef>
        <a:spcAft>
          <a:spcPct val="0"/>
        </a:spcAft>
        <a:defRPr sz="2800" b="1" kern="1200">
          <a:solidFill>
            <a:schemeClr val="accent1"/>
          </a:solidFill>
          <a:latin typeface="Arial"/>
          <a:ea typeface="Geneva" charset="-128"/>
          <a:cs typeface="Geneva" charset="0"/>
        </a:defRPr>
      </a:lvl1pPr>
      <a:lvl2pPr algn="l" defTabSz="457200" rtl="0" eaLnBrk="1" fontAlgn="base" hangingPunct="1">
        <a:spcBef>
          <a:spcPct val="0"/>
        </a:spcBef>
        <a:spcAft>
          <a:spcPct val="0"/>
        </a:spcAft>
        <a:defRPr sz="2800" b="1">
          <a:solidFill>
            <a:schemeClr val="accent1"/>
          </a:solidFill>
          <a:latin typeface="Arial" charset="0"/>
          <a:ea typeface="Geneva" charset="-128"/>
          <a:cs typeface="Geneva" charset="0"/>
        </a:defRPr>
      </a:lvl2pPr>
      <a:lvl3pPr algn="l" defTabSz="457200" rtl="0" eaLnBrk="1" fontAlgn="base" hangingPunct="1">
        <a:spcBef>
          <a:spcPct val="0"/>
        </a:spcBef>
        <a:spcAft>
          <a:spcPct val="0"/>
        </a:spcAft>
        <a:defRPr sz="2800" b="1">
          <a:solidFill>
            <a:schemeClr val="accent1"/>
          </a:solidFill>
          <a:latin typeface="Arial" charset="0"/>
          <a:ea typeface="Geneva" charset="-128"/>
          <a:cs typeface="Geneva" charset="0"/>
        </a:defRPr>
      </a:lvl3pPr>
      <a:lvl4pPr algn="l" defTabSz="457200" rtl="0" eaLnBrk="1" fontAlgn="base" hangingPunct="1">
        <a:spcBef>
          <a:spcPct val="0"/>
        </a:spcBef>
        <a:spcAft>
          <a:spcPct val="0"/>
        </a:spcAft>
        <a:defRPr sz="2800" b="1">
          <a:solidFill>
            <a:schemeClr val="accent1"/>
          </a:solidFill>
          <a:latin typeface="Arial" charset="0"/>
          <a:ea typeface="Geneva" charset="-128"/>
          <a:cs typeface="Geneva" charset="0"/>
        </a:defRPr>
      </a:lvl4pPr>
      <a:lvl5pPr algn="l" defTabSz="457200" rtl="0" eaLnBrk="1" fontAlgn="base" hangingPunct="1">
        <a:spcBef>
          <a:spcPct val="0"/>
        </a:spcBef>
        <a:spcAft>
          <a:spcPct val="0"/>
        </a:spcAft>
        <a:defRPr sz="2800" b="1">
          <a:solidFill>
            <a:schemeClr val="accent1"/>
          </a:solidFill>
          <a:latin typeface="Arial" charset="0"/>
          <a:ea typeface="Geneva" charset="-128"/>
          <a:cs typeface="Geneva" charset="0"/>
        </a:defRPr>
      </a:lvl5pPr>
      <a:lvl6pPr marL="457200" algn="l" defTabSz="457200" rtl="0" eaLnBrk="1" fontAlgn="base" hangingPunct="1">
        <a:spcBef>
          <a:spcPct val="0"/>
        </a:spcBef>
        <a:spcAft>
          <a:spcPct val="0"/>
        </a:spcAft>
        <a:defRPr sz="2800" b="1">
          <a:solidFill>
            <a:schemeClr val="accent1"/>
          </a:solidFill>
          <a:latin typeface="Helvetica" charset="0"/>
        </a:defRPr>
      </a:lvl6pPr>
      <a:lvl7pPr marL="914400" algn="l" defTabSz="457200" rtl="0" eaLnBrk="1" fontAlgn="base" hangingPunct="1">
        <a:spcBef>
          <a:spcPct val="0"/>
        </a:spcBef>
        <a:spcAft>
          <a:spcPct val="0"/>
        </a:spcAft>
        <a:defRPr sz="2800" b="1">
          <a:solidFill>
            <a:schemeClr val="accent1"/>
          </a:solidFill>
          <a:latin typeface="Helvetica" charset="0"/>
        </a:defRPr>
      </a:lvl7pPr>
      <a:lvl8pPr marL="1371600" algn="l" defTabSz="457200" rtl="0" eaLnBrk="1" fontAlgn="base" hangingPunct="1">
        <a:spcBef>
          <a:spcPct val="0"/>
        </a:spcBef>
        <a:spcAft>
          <a:spcPct val="0"/>
        </a:spcAft>
        <a:defRPr sz="2800" b="1">
          <a:solidFill>
            <a:schemeClr val="accent1"/>
          </a:solidFill>
          <a:latin typeface="Helvetica" charset="0"/>
        </a:defRPr>
      </a:lvl8pPr>
      <a:lvl9pPr marL="1828800" algn="l" defTabSz="457200" rtl="0" eaLnBrk="1" fontAlgn="base" hangingPunct="1">
        <a:spcBef>
          <a:spcPct val="0"/>
        </a:spcBef>
        <a:spcAft>
          <a:spcPct val="0"/>
        </a:spcAft>
        <a:defRPr sz="2800" b="1">
          <a:solidFill>
            <a:schemeClr val="accent1"/>
          </a:solidFill>
          <a:latin typeface="Helvetica" charset="0"/>
        </a:defRPr>
      </a:lvl9pPr>
    </p:titleStyle>
    <p:bodyStyle>
      <a:lvl1pPr marL="0" indent="0" algn="l" defTabSz="457200" rtl="0" eaLnBrk="1" fontAlgn="base" hangingPunct="1">
        <a:spcBef>
          <a:spcPct val="20000"/>
        </a:spcBef>
        <a:spcAft>
          <a:spcPct val="0"/>
        </a:spcAft>
        <a:defRPr sz="2000" kern="1200">
          <a:solidFill>
            <a:schemeClr val="accent1"/>
          </a:solidFill>
          <a:latin typeface="Arial"/>
          <a:ea typeface="Geneva" charset="-128"/>
          <a:cs typeface="Geneva" charset="0"/>
        </a:defRPr>
      </a:lvl1pPr>
      <a:lvl2pPr marL="344488" indent="-171450" algn="l" defTabSz="457200" rtl="0" eaLnBrk="1" fontAlgn="base" hangingPunct="1">
        <a:spcBef>
          <a:spcPts val="1200"/>
        </a:spcBef>
        <a:spcAft>
          <a:spcPct val="0"/>
        </a:spcAft>
        <a:buFont typeface="Arial" charset="0"/>
        <a:buChar char="•"/>
        <a:defRPr kern="1200">
          <a:solidFill>
            <a:schemeClr val="accent1"/>
          </a:solidFill>
          <a:latin typeface="Arial"/>
          <a:ea typeface="Arial Unicode MS" pitchFamily="34" charset="-128"/>
          <a:cs typeface="Arial Unicode MS" pitchFamily="34" charset="-128"/>
        </a:defRPr>
      </a:lvl2pPr>
      <a:lvl3pPr marL="569913" indent="-225425" algn="l" defTabSz="457200" rtl="0" eaLnBrk="1" fontAlgn="base" hangingPunct="1">
        <a:spcBef>
          <a:spcPts val="600"/>
        </a:spcBef>
        <a:spcAft>
          <a:spcPct val="0"/>
        </a:spcAft>
        <a:buFont typeface="Arial" charset="0"/>
        <a:buChar char="-"/>
        <a:defRPr sz="1600" kern="1200">
          <a:solidFill>
            <a:schemeClr val="accent1"/>
          </a:solidFill>
          <a:latin typeface="Arial"/>
          <a:ea typeface="Arial Unicode MS" pitchFamily="34" charset="-128"/>
          <a:cs typeface="Arial Unicode MS" pitchFamily="34" charset="-128"/>
        </a:defRPr>
      </a:lvl3pPr>
      <a:lvl4pPr marL="801688" indent="-231775" algn="l" defTabSz="457200" rtl="0" eaLnBrk="1" fontAlgn="base" hangingPunct="1">
        <a:spcBef>
          <a:spcPts val="600"/>
        </a:spcBef>
        <a:spcAft>
          <a:spcPct val="0"/>
        </a:spcAft>
        <a:buFont typeface="Arial" charset="0"/>
        <a:buChar char="•"/>
        <a:defRPr sz="1600" kern="1200">
          <a:solidFill>
            <a:schemeClr val="accent1"/>
          </a:solidFill>
          <a:latin typeface="Arial"/>
          <a:ea typeface="Arial Unicode MS" pitchFamily="34" charset="-128"/>
          <a:cs typeface="Arial Unicode MS" pitchFamily="34" charset="-128"/>
        </a:defRPr>
      </a:lvl4pPr>
      <a:lvl5pPr marL="974725" indent="-173038" algn="l" defTabSz="457200" rtl="0" eaLnBrk="1" fontAlgn="base" hangingPunct="1">
        <a:spcBef>
          <a:spcPts val="600"/>
        </a:spcBef>
        <a:spcAft>
          <a:spcPct val="0"/>
        </a:spcAft>
        <a:buFont typeface="Arial" charset="0"/>
        <a:buChar char="-"/>
        <a:defRPr sz="1600" kern="1200">
          <a:solidFill>
            <a:schemeClr val="accent1"/>
          </a:solidFill>
          <a:latin typeface="Arial"/>
          <a:ea typeface="Arial Unicode MS" pitchFamily="34" charset="-128"/>
          <a:cs typeface="Arial Unicode MS"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4.jpeg"/><Relationship Id="rId7" Type="http://schemas.openxmlformats.org/officeDocument/2006/relationships/image" Target="../media/image28.jpeg"/><Relationship Id="rId2" Type="http://schemas.openxmlformats.org/officeDocument/2006/relationships/image" Target="../media/image23.jpeg"/><Relationship Id="rId1" Type="http://schemas.openxmlformats.org/officeDocument/2006/relationships/slideLayout" Target="../slideLayouts/slideLayout4.xml"/><Relationship Id="rId6" Type="http://schemas.openxmlformats.org/officeDocument/2006/relationships/image" Target="../media/image27.jpeg"/><Relationship Id="rId5" Type="http://schemas.openxmlformats.org/officeDocument/2006/relationships/image" Target="../media/image26.jpeg"/><Relationship Id="rId4" Type="http://schemas.openxmlformats.org/officeDocument/2006/relationships/image" Target="../media/image25.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http://www.ameinfo.com/281941.html?n=industry_Energy,%20oil%20and%20gas" TargetMode="External"/><Relationship Id="rId2" Type="http://schemas.openxmlformats.org/officeDocument/2006/relationships/hyperlink" Target="http://www.smartgridnews.com/artman/publish/Business_Business_Case/Smart-grid-consumer-engagement-what-customers-expect-4256.html?" TargetMode="Externa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hyperlink" Target="http://www.youtube.com/watch?v=C2qd6xXbySk&amp;feature=player_detailpage" TargetMode="Externa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8" Type="http://schemas.openxmlformats.org/officeDocument/2006/relationships/image" Target="../media/image35.jpeg"/><Relationship Id="rId3" Type="http://schemas.openxmlformats.org/officeDocument/2006/relationships/image" Target="../media/image30.jpeg"/><Relationship Id="rId7" Type="http://schemas.openxmlformats.org/officeDocument/2006/relationships/image" Target="../media/image34.jpeg"/><Relationship Id="rId12" Type="http://schemas.openxmlformats.org/officeDocument/2006/relationships/image" Target="../media/image39.jpeg"/><Relationship Id="rId2" Type="http://schemas.openxmlformats.org/officeDocument/2006/relationships/image" Target="../media/image29.jpeg"/><Relationship Id="rId1" Type="http://schemas.openxmlformats.org/officeDocument/2006/relationships/slideLayout" Target="../slideLayouts/slideLayout4.xml"/><Relationship Id="rId6" Type="http://schemas.openxmlformats.org/officeDocument/2006/relationships/image" Target="../media/image33.jpeg"/><Relationship Id="rId11" Type="http://schemas.openxmlformats.org/officeDocument/2006/relationships/image" Target="../media/image38.jpeg"/><Relationship Id="rId5" Type="http://schemas.openxmlformats.org/officeDocument/2006/relationships/image" Target="../media/image32.jpeg"/><Relationship Id="rId10" Type="http://schemas.openxmlformats.org/officeDocument/2006/relationships/image" Target="../media/image37.jpeg"/><Relationship Id="rId4" Type="http://schemas.openxmlformats.org/officeDocument/2006/relationships/image" Target="../media/image31.jpeg"/><Relationship Id="rId9" Type="http://schemas.openxmlformats.org/officeDocument/2006/relationships/image" Target="../media/image36.jpeg"/></Relationships>
</file>

<file path=ppt/slides/_rels/slide15.xml.rels><?xml version="1.0" encoding="UTF-8" standalone="yes"?>
<Relationships xmlns="http://schemas.openxmlformats.org/package/2006/relationships"><Relationship Id="rId2" Type="http://schemas.openxmlformats.org/officeDocument/2006/relationships/hyperlink" Target="http://www.pecanstreet.org/" TargetMode="Externa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xml"/><Relationship Id="rId1" Type="http://schemas.openxmlformats.org/officeDocument/2006/relationships/slideLayout" Target="../slideLayouts/slideLayout21.xml"/><Relationship Id="rId4" Type="http://schemas.openxmlformats.org/officeDocument/2006/relationships/image" Target="../media/image9.png"/></Relationships>
</file>

<file path=ppt/slides/_rels/slide20.xml.rels><?xml version="1.0" encoding="UTF-8" standalone="yes"?>
<Relationships xmlns="http://schemas.openxmlformats.org/package/2006/relationships"><Relationship Id="rId3" Type="http://schemas.openxmlformats.org/officeDocument/2006/relationships/image" Target="../media/image40.jpe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3.xml"/><Relationship Id="rId1" Type="http://schemas.openxmlformats.org/officeDocument/2006/relationships/slideLayout" Target="../slideLayouts/slideLayout21.xm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1.xml"/><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5.xml"/><Relationship Id="rId1" Type="http://schemas.openxmlformats.org/officeDocument/2006/relationships/slideLayout" Target="../slideLayouts/slideLayout21.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6.xml"/><Relationship Id="rId1" Type="http://schemas.openxmlformats.org/officeDocument/2006/relationships/slideLayout" Target="../slideLayouts/slideLayout21.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5.jpeg"/><Relationship Id="rId7" Type="http://schemas.openxmlformats.org/officeDocument/2006/relationships/image" Target="../media/image19.jpeg"/><Relationship Id="rId2" Type="http://schemas.openxmlformats.org/officeDocument/2006/relationships/image" Target="../media/image14.jpeg"/><Relationship Id="rId1" Type="http://schemas.openxmlformats.org/officeDocument/2006/relationships/slideLayout" Target="../slideLayouts/slideLayout4.xml"/><Relationship Id="rId6" Type="http://schemas.openxmlformats.org/officeDocument/2006/relationships/image" Target="../media/image18.jpeg"/><Relationship Id="rId5" Type="http://schemas.openxmlformats.org/officeDocument/2006/relationships/image" Target="../media/image17.jpeg"/><Relationship Id="rId4" Type="http://schemas.openxmlformats.org/officeDocument/2006/relationships/image" Target="../media/image16.jpeg"/></Relationships>
</file>

<file path=ppt/slides/_rels/slide8.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22.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ctrTitle"/>
          </p:nvPr>
        </p:nvSpPr>
        <p:spPr>
          <a:xfrm>
            <a:off x="457200" y="2533650"/>
            <a:ext cx="5548313" cy="666750"/>
          </a:xfrm>
        </p:spPr>
        <p:txBody>
          <a:bodyPr/>
          <a:lstStyle/>
          <a:p>
            <a:r>
              <a:rPr lang="en-US" dirty="0" smtClean="0">
                <a:latin typeface="Arial" pitchFamily="34" charset="0"/>
                <a:ea typeface="Geneva"/>
                <a:cs typeface="Geneva"/>
              </a:rPr>
              <a:t>UL and The Smart Grid</a:t>
            </a:r>
          </a:p>
        </p:txBody>
      </p:sp>
      <p:sp>
        <p:nvSpPr>
          <p:cNvPr id="12291" name="Subtitle 2"/>
          <p:cNvSpPr>
            <a:spLocks noGrp="1"/>
          </p:cNvSpPr>
          <p:nvPr>
            <p:ph type="subTitle" idx="1"/>
          </p:nvPr>
        </p:nvSpPr>
        <p:spPr>
          <a:xfrm>
            <a:off x="457200" y="3429000"/>
            <a:ext cx="3886200" cy="1885950"/>
          </a:xfrm>
        </p:spPr>
        <p:txBody>
          <a:bodyPr>
            <a:normAutofit fontScale="92500" lnSpcReduction="10000"/>
          </a:bodyPr>
          <a:lstStyle/>
          <a:p>
            <a:pPr>
              <a:defRPr/>
            </a:pPr>
            <a:endParaRPr lang="en-US" dirty="0" smtClean="0">
              <a:ea typeface="Geneva"/>
            </a:endParaRPr>
          </a:p>
          <a:p>
            <a:pPr>
              <a:defRPr/>
            </a:pPr>
            <a:r>
              <a:rPr lang="en-US" dirty="0" smtClean="0">
                <a:ea typeface="Geneva"/>
              </a:rPr>
              <a:t>January 25, 2012</a:t>
            </a:r>
          </a:p>
          <a:p>
            <a:pPr>
              <a:defRPr/>
            </a:pPr>
            <a:endParaRPr lang="en-US" dirty="0" smtClean="0">
              <a:ea typeface="Geneva"/>
            </a:endParaRPr>
          </a:p>
          <a:p>
            <a:pPr>
              <a:defRPr/>
            </a:pPr>
            <a:r>
              <a:rPr lang="en-US" dirty="0">
                <a:ea typeface="Geneva"/>
              </a:rPr>
              <a:t>Derek </a:t>
            </a:r>
            <a:r>
              <a:rPr lang="en-US" dirty="0" err="1" smtClean="0">
                <a:ea typeface="Geneva"/>
              </a:rPr>
              <a:t>Greenauer</a:t>
            </a:r>
            <a:endParaRPr lang="en-US" dirty="0" smtClean="0">
              <a:ea typeface="Geneva"/>
            </a:endParaRPr>
          </a:p>
          <a:p>
            <a:pPr>
              <a:defRPr/>
            </a:pPr>
            <a:r>
              <a:rPr lang="en-US" dirty="0" smtClean="0">
                <a:ea typeface="Geneva"/>
              </a:rPr>
              <a:t>Global Government Affairs Manager</a:t>
            </a:r>
            <a:endParaRPr lang="en-US" dirty="0">
              <a:ea typeface="Geneva"/>
            </a:endParaRPr>
          </a:p>
          <a:p>
            <a:pPr>
              <a:defRPr/>
            </a:pPr>
            <a:r>
              <a:rPr lang="en-US" dirty="0" smtClean="0">
                <a:ea typeface="Geneva"/>
              </a:rPr>
              <a:t>UL LLC</a:t>
            </a:r>
          </a:p>
          <a:p>
            <a:pPr>
              <a:defRPr/>
            </a:pPr>
            <a:r>
              <a:rPr lang="en-US" dirty="0">
                <a:ea typeface="Geneva"/>
              </a:rPr>
              <a:t>Derek.Greenauer@ul.com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499571"/>
          </a:xfrm>
        </p:spPr>
        <p:txBody>
          <a:bodyPr/>
          <a:lstStyle/>
          <a:p>
            <a:r>
              <a:rPr lang="en-US" b="0" dirty="0"/>
              <a:t>Changes in network monitoring and control systems requires evaluation of new features but also raises </a:t>
            </a:r>
            <a:r>
              <a:rPr lang="en-US" b="0" dirty="0" smtClean="0"/>
              <a:t>safety and security concerns</a:t>
            </a:r>
            <a:r>
              <a:rPr lang="en-US" b="0" dirty="0"/>
              <a:t/>
            </a:r>
            <a:br>
              <a:rPr lang="en-US" b="0" dirty="0"/>
            </a:br>
            <a:endParaRPr lang="en-US" b="0" dirty="0"/>
          </a:p>
        </p:txBody>
      </p:sp>
      <p:sp>
        <p:nvSpPr>
          <p:cNvPr id="4" name="Slide Number Placeholder 3"/>
          <p:cNvSpPr>
            <a:spLocks noGrp="1"/>
          </p:cNvSpPr>
          <p:nvPr>
            <p:ph type="sldNum" sz="quarter" idx="10"/>
          </p:nvPr>
        </p:nvSpPr>
        <p:spPr/>
        <p:txBody>
          <a:bodyPr/>
          <a:lstStyle/>
          <a:p>
            <a:fld id="{F4E6D2B2-1B4E-AE4B-8F03-52C3424B26B5}" type="slidenum">
              <a:rPr lang="en-US" smtClean="0"/>
              <a:pPr/>
              <a:t>10</a:t>
            </a:fld>
            <a:endParaRPr lang="en-US"/>
          </a:p>
        </p:txBody>
      </p:sp>
      <p:graphicFrame>
        <p:nvGraphicFramePr>
          <p:cNvPr id="5" name="Group 203"/>
          <p:cNvGraphicFramePr>
            <a:graphicFrameLocks noGrp="1"/>
          </p:cNvGraphicFramePr>
          <p:nvPr>
            <p:extLst>
              <p:ext uri="{D42A27DB-BD31-4B8C-83A1-F6EECF244321}">
                <p14:modId xmlns:p14="http://schemas.microsoft.com/office/powerpoint/2010/main" val="3401130819"/>
              </p:ext>
            </p:extLst>
          </p:nvPr>
        </p:nvGraphicFramePr>
        <p:xfrm>
          <a:off x="215899" y="2100103"/>
          <a:ext cx="8773720" cy="1950079"/>
        </p:xfrm>
        <a:graphic>
          <a:graphicData uri="http://schemas.openxmlformats.org/drawingml/2006/table">
            <a:tbl>
              <a:tblPr/>
              <a:tblGrid>
                <a:gridCol w="1462287"/>
                <a:gridCol w="1324591"/>
                <a:gridCol w="1726355"/>
                <a:gridCol w="1335913"/>
                <a:gridCol w="1462287"/>
                <a:gridCol w="1462287"/>
              </a:tblGrid>
              <a:tr h="640182">
                <a:tc>
                  <a:txBody>
                    <a:bodyPr/>
                    <a:lstStyle/>
                    <a:p>
                      <a:pPr marL="0" marR="0" lvl="0" indent="0" algn="ctr" defTabSz="457200" rtl="0" eaLnBrk="0" fontAlgn="base" latinLnBrk="0" hangingPunct="0">
                        <a:lnSpc>
                          <a:spcPct val="100000"/>
                        </a:lnSpc>
                        <a:spcBef>
                          <a:spcPct val="20000"/>
                        </a:spcBef>
                        <a:spcAft>
                          <a:spcPct val="0"/>
                        </a:spcAft>
                        <a:buClrTx/>
                        <a:buSzTx/>
                        <a:buFontTx/>
                        <a:buNone/>
                        <a:tabLst/>
                      </a:pPr>
                      <a:r>
                        <a:rPr kumimoji="0" lang="en-GB" sz="1600" b="1" i="0" u="none" strike="noStrike" cap="none" normalizeH="0" baseline="0" dirty="0" smtClean="0">
                          <a:ln>
                            <a:noFill/>
                          </a:ln>
                          <a:solidFill>
                            <a:schemeClr val="bg1"/>
                          </a:solidFill>
                          <a:effectLst/>
                          <a:latin typeface="Arial" charset="0"/>
                          <a:ea typeface="Geneva" charset="-128"/>
                        </a:rPr>
                        <a:t>Functional safety</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6">
                        <a:lumMod val="50000"/>
                      </a:schemeClr>
                    </a:solidFill>
                  </a:tcPr>
                </a:tc>
                <a:tc>
                  <a:txBody>
                    <a:bodyPr/>
                    <a:lstStyle/>
                    <a:p>
                      <a:pPr marL="0" marR="0" lvl="0" indent="0" algn="ctr" defTabSz="457200" rtl="0" eaLnBrk="0" fontAlgn="base" latinLnBrk="0" hangingPunct="0">
                        <a:lnSpc>
                          <a:spcPct val="100000"/>
                        </a:lnSpc>
                        <a:spcBef>
                          <a:spcPct val="20000"/>
                        </a:spcBef>
                        <a:spcAft>
                          <a:spcPct val="0"/>
                        </a:spcAft>
                        <a:buClrTx/>
                        <a:buSzTx/>
                        <a:buFontTx/>
                        <a:buNone/>
                        <a:tabLst/>
                      </a:pPr>
                      <a:r>
                        <a:rPr kumimoji="0" lang="en-GB" sz="1600" b="1" i="0" u="none" strike="noStrike" cap="none" normalizeH="0" baseline="0" dirty="0" smtClean="0">
                          <a:ln>
                            <a:noFill/>
                          </a:ln>
                          <a:solidFill>
                            <a:schemeClr val="bg1"/>
                          </a:solidFill>
                          <a:effectLst/>
                          <a:latin typeface="Arial" charset="0"/>
                          <a:ea typeface="Geneva" charset="-128"/>
                        </a:rPr>
                        <a:t>Wireless</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6">
                        <a:lumMod val="50000"/>
                      </a:schemeClr>
                    </a:solidFill>
                  </a:tcPr>
                </a:tc>
                <a:tc>
                  <a:txBody>
                    <a:bodyPr/>
                    <a:lstStyle/>
                    <a:p>
                      <a:pPr marL="0" marR="0" lvl="0" indent="0" algn="ctr" defTabSz="457200" rtl="0" eaLnBrk="0" fontAlgn="base" latinLnBrk="0" hangingPunct="0">
                        <a:lnSpc>
                          <a:spcPct val="100000"/>
                        </a:lnSpc>
                        <a:spcBef>
                          <a:spcPct val="20000"/>
                        </a:spcBef>
                        <a:spcAft>
                          <a:spcPct val="0"/>
                        </a:spcAft>
                        <a:buClrTx/>
                        <a:buSzTx/>
                        <a:buFontTx/>
                        <a:buNone/>
                        <a:tabLst/>
                      </a:pPr>
                      <a:r>
                        <a:rPr kumimoji="0" lang="en-GB" sz="1600" b="1" i="0" u="none" strike="noStrike" cap="none" normalizeH="0" baseline="0" dirty="0" smtClean="0">
                          <a:ln>
                            <a:noFill/>
                          </a:ln>
                          <a:solidFill>
                            <a:schemeClr val="bg1"/>
                          </a:solidFill>
                          <a:effectLst/>
                          <a:latin typeface="Arial" charset="0"/>
                          <a:ea typeface="Geneva" charset="-128"/>
                        </a:rPr>
                        <a:t>Interoperability</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6">
                        <a:lumMod val="50000"/>
                      </a:schemeClr>
                    </a:solidFill>
                  </a:tcPr>
                </a:tc>
                <a:tc>
                  <a:txBody>
                    <a:bodyPr/>
                    <a:lstStyle/>
                    <a:p>
                      <a:pPr marL="0" marR="0" lvl="0" indent="0" algn="ctr" defTabSz="457200" rtl="0" eaLnBrk="0" fontAlgn="base" latinLnBrk="0" hangingPunct="0">
                        <a:lnSpc>
                          <a:spcPct val="100000"/>
                        </a:lnSpc>
                        <a:spcBef>
                          <a:spcPct val="20000"/>
                        </a:spcBef>
                        <a:spcAft>
                          <a:spcPct val="0"/>
                        </a:spcAft>
                        <a:buClrTx/>
                        <a:buSzTx/>
                        <a:buFontTx/>
                        <a:buNone/>
                        <a:tabLst/>
                      </a:pPr>
                      <a:r>
                        <a:rPr kumimoji="0" lang="en-GB" sz="1600" b="1" i="0" u="none" strike="noStrike" cap="none" normalizeH="0" baseline="0" dirty="0" smtClean="0">
                          <a:ln>
                            <a:noFill/>
                          </a:ln>
                          <a:solidFill>
                            <a:schemeClr val="bg1"/>
                          </a:solidFill>
                          <a:effectLst/>
                          <a:latin typeface="Arial" charset="0"/>
                          <a:ea typeface="Geneva" charset="-128"/>
                        </a:rPr>
                        <a:t>Security</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6">
                        <a:lumMod val="50000"/>
                      </a:schemeClr>
                    </a:solidFill>
                  </a:tcPr>
                </a:tc>
                <a:tc>
                  <a:txBody>
                    <a:bodyPr/>
                    <a:lstStyle/>
                    <a:p>
                      <a:pPr marL="0" marR="0" lvl="0" indent="0" algn="ctr" defTabSz="457200" rtl="0" eaLnBrk="0" fontAlgn="base" latinLnBrk="0" hangingPunct="0">
                        <a:lnSpc>
                          <a:spcPct val="100000"/>
                        </a:lnSpc>
                        <a:spcBef>
                          <a:spcPct val="20000"/>
                        </a:spcBef>
                        <a:spcAft>
                          <a:spcPct val="0"/>
                        </a:spcAft>
                        <a:buClrTx/>
                        <a:buSzTx/>
                        <a:buFontTx/>
                        <a:buNone/>
                        <a:tabLst/>
                      </a:pPr>
                      <a:r>
                        <a:rPr kumimoji="0" lang="en-GB" sz="1600" b="1" i="0" u="none" strike="noStrike" cap="none" normalizeH="0" baseline="0" dirty="0" smtClean="0">
                          <a:ln>
                            <a:noFill/>
                          </a:ln>
                          <a:solidFill>
                            <a:schemeClr val="bg1"/>
                          </a:solidFill>
                          <a:effectLst/>
                          <a:latin typeface="Arial" charset="0"/>
                          <a:ea typeface="Geneva" charset="-128"/>
                        </a:rPr>
                        <a:t>EMC</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6">
                        <a:lumMod val="50000"/>
                      </a:schemeClr>
                    </a:solidFill>
                  </a:tcPr>
                </a:tc>
                <a:tc>
                  <a:txBody>
                    <a:bodyPr/>
                    <a:lstStyle/>
                    <a:p>
                      <a:pPr marL="0" marR="0" lvl="0" indent="0" algn="ctr" defTabSz="457200" rtl="0" eaLnBrk="0" fontAlgn="base" latinLnBrk="0" hangingPunct="0">
                        <a:lnSpc>
                          <a:spcPct val="100000"/>
                        </a:lnSpc>
                        <a:spcBef>
                          <a:spcPct val="20000"/>
                        </a:spcBef>
                        <a:spcAft>
                          <a:spcPct val="0"/>
                        </a:spcAft>
                        <a:buClrTx/>
                        <a:buSzTx/>
                        <a:buFontTx/>
                        <a:buNone/>
                        <a:tabLst/>
                      </a:pPr>
                      <a:r>
                        <a:rPr kumimoji="0" lang="en-GB" sz="1600" b="1" i="0" u="none" strike="noStrike" cap="none" normalizeH="0" baseline="0" dirty="0" smtClean="0">
                          <a:ln>
                            <a:noFill/>
                          </a:ln>
                          <a:solidFill>
                            <a:schemeClr val="bg1"/>
                          </a:solidFill>
                          <a:effectLst/>
                          <a:latin typeface="Arial" charset="0"/>
                          <a:ea typeface="Geneva" charset="-128"/>
                        </a:rPr>
                        <a:t>Privacy</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6">
                        <a:lumMod val="50000"/>
                      </a:schemeClr>
                    </a:solidFill>
                  </a:tcPr>
                </a:tc>
              </a:tr>
              <a:tr h="852624">
                <a:tc>
                  <a:txBody>
                    <a:bodyPr/>
                    <a:lstStyle/>
                    <a:p>
                      <a:pPr marL="0" marR="0" lvl="0" indent="0" algn="l" defTabSz="457200" rtl="0" eaLnBrk="0" fontAlgn="base" latinLnBrk="0" hangingPunct="0">
                        <a:lnSpc>
                          <a:spcPct val="100000"/>
                        </a:lnSpc>
                        <a:spcBef>
                          <a:spcPct val="20000"/>
                        </a:spcBef>
                        <a:spcAft>
                          <a:spcPct val="0"/>
                        </a:spcAft>
                        <a:buClrTx/>
                        <a:buSzTx/>
                        <a:buFontTx/>
                        <a:buNone/>
                        <a:tabLst/>
                      </a:pPr>
                      <a:endParaRPr kumimoji="0" lang="en-GB" sz="1600" b="0" i="0" u="none" strike="noStrike" cap="none" normalizeH="0" baseline="0" dirty="0" smtClean="0">
                        <a:ln>
                          <a:noFill/>
                        </a:ln>
                        <a:solidFill>
                          <a:schemeClr val="tx1"/>
                        </a:solidFill>
                        <a:effectLst/>
                        <a:latin typeface="Arial" charset="0"/>
                        <a:ea typeface="Geneva" charset="-128"/>
                      </a:endParaRPr>
                    </a:p>
                  </a:txBody>
                  <a:tcP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457200" rtl="0" eaLnBrk="0" fontAlgn="base" latinLnBrk="0" hangingPunct="0">
                        <a:lnSpc>
                          <a:spcPct val="100000"/>
                        </a:lnSpc>
                        <a:spcBef>
                          <a:spcPct val="20000"/>
                        </a:spcBef>
                        <a:spcAft>
                          <a:spcPct val="0"/>
                        </a:spcAft>
                        <a:buClrTx/>
                        <a:buSzTx/>
                        <a:buFontTx/>
                        <a:buNone/>
                        <a:tabLst/>
                      </a:pPr>
                      <a:endParaRPr kumimoji="0" lang="en-GB" sz="1600" b="0" i="0" u="none" strike="noStrike" cap="none" normalizeH="0" baseline="0" dirty="0" smtClean="0">
                        <a:ln>
                          <a:noFill/>
                        </a:ln>
                        <a:solidFill>
                          <a:schemeClr val="tx1"/>
                        </a:solidFill>
                        <a:effectLst/>
                        <a:latin typeface="Arial" charset="0"/>
                        <a:ea typeface="Geneva" charset="-128"/>
                      </a:endParaRPr>
                    </a:p>
                  </a:txBody>
                  <a:tcP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457200" rtl="0" eaLnBrk="0" fontAlgn="base" latinLnBrk="0" hangingPunct="0">
                        <a:lnSpc>
                          <a:spcPct val="100000"/>
                        </a:lnSpc>
                        <a:spcBef>
                          <a:spcPct val="20000"/>
                        </a:spcBef>
                        <a:spcAft>
                          <a:spcPct val="0"/>
                        </a:spcAft>
                        <a:buClrTx/>
                        <a:buSzTx/>
                        <a:buFontTx/>
                        <a:buNone/>
                        <a:tabLst/>
                      </a:pPr>
                      <a:endParaRPr kumimoji="0" lang="en-GB" sz="1600" b="0" i="0" u="none" strike="noStrike" cap="none" normalizeH="0" baseline="0" dirty="0" smtClean="0">
                        <a:ln>
                          <a:noFill/>
                        </a:ln>
                        <a:solidFill>
                          <a:schemeClr val="tx1"/>
                        </a:solidFill>
                        <a:effectLst/>
                        <a:latin typeface="Arial" charset="0"/>
                        <a:ea typeface="Geneva" charset="-128"/>
                      </a:endParaRPr>
                    </a:p>
                  </a:txBody>
                  <a:tcP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457200" rtl="0" eaLnBrk="0" fontAlgn="base" latinLnBrk="0" hangingPunct="0">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a typeface="Geneva" charset="-128"/>
                      </a:endParaRPr>
                    </a:p>
                  </a:txBody>
                  <a:tcP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457200" rtl="0" eaLnBrk="0" fontAlgn="base" latinLnBrk="0" hangingPunct="0">
                        <a:lnSpc>
                          <a:spcPct val="100000"/>
                        </a:lnSpc>
                        <a:spcBef>
                          <a:spcPct val="20000"/>
                        </a:spcBef>
                        <a:spcAft>
                          <a:spcPct val="0"/>
                        </a:spcAft>
                        <a:buClrTx/>
                        <a:buSzTx/>
                        <a:buFontTx/>
                        <a:buNone/>
                        <a:tabLst/>
                      </a:pPr>
                      <a:endParaRPr kumimoji="0" lang="en-GB" sz="1600" b="0" i="0" u="none" strike="noStrike" cap="none" normalizeH="0" baseline="0" dirty="0" smtClean="0">
                        <a:ln>
                          <a:noFill/>
                        </a:ln>
                        <a:solidFill>
                          <a:schemeClr val="tx1"/>
                        </a:solidFill>
                        <a:effectLst/>
                        <a:latin typeface="Arial" charset="0"/>
                        <a:ea typeface="Geneva" charset="-128"/>
                      </a:endParaRPr>
                    </a:p>
                  </a:txBody>
                  <a:tcP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457200" rtl="0" eaLnBrk="0" fontAlgn="base" latinLnBrk="0" hangingPunct="0">
                        <a:lnSpc>
                          <a:spcPct val="100000"/>
                        </a:lnSpc>
                        <a:spcBef>
                          <a:spcPct val="20000"/>
                        </a:spcBef>
                        <a:spcAft>
                          <a:spcPct val="0"/>
                        </a:spcAft>
                        <a:buClrTx/>
                        <a:buSzTx/>
                        <a:buFontTx/>
                        <a:buNone/>
                        <a:tabLst/>
                      </a:pPr>
                      <a:endParaRPr kumimoji="0" lang="en-GB" sz="1600" b="0" i="0" u="none" strike="noStrike" cap="none" normalizeH="0" baseline="0" dirty="0" smtClean="0">
                        <a:ln>
                          <a:noFill/>
                        </a:ln>
                        <a:solidFill>
                          <a:schemeClr val="tx1"/>
                        </a:solidFill>
                        <a:effectLst/>
                        <a:latin typeface="Arial" charset="0"/>
                        <a:ea typeface="Geneva" charset="-128"/>
                      </a:endParaRPr>
                    </a:p>
                  </a:txBody>
                  <a:tcP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r>
              <a:tr h="457273">
                <a:tc>
                  <a:txBody>
                    <a:bodyPr/>
                    <a:lstStyle/>
                    <a:p>
                      <a:pPr marL="0" marR="0" lvl="0" indent="0" algn="ctr" defTabSz="457200" rtl="0" eaLnBrk="0" fontAlgn="base" latinLnBrk="0" hangingPunct="0">
                        <a:lnSpc>
                          <a:spcPct val="100000"/>
                        </a:lnSpc>
                        <a:spcBef>
                          <a:spcPct val="20000"/>
                        </a:spcBef>
                        <a:spcAft>
                          <a:spcPct val="0"/>
                        </a:spcAft>
                        <a:buClrTx/>
                        <a:buSzTx/>
                        <a:buFontTx/>
                        <a:buNone/>
                        <a:tabLst/>
                      </a:pPr>
                      <a:endParaRPr kumimoji="0" lang="en-GB" sz="1600" b="1" i="0" u="none" strike="noStrike" cap="none" normalizeH="0" baseline="0" dirty="0" smtClean="0">
                        <a:ln>
                          <a:noFill/>
                        </a:ln>
                        <a:solidFill>
                          <a:schemeClr val="tx1"/>
                        </a:solidFill>
                        <a:effectLst/>
                        <a:latin typeface="Arial" charset="0"/>
                        <a:ea typeface="Geneva" charset="-128"/>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c gridSpan="4">
                  <a:txBody>
                    <a:bodyPr/>
                    <a:lstStyle/>
                    <a:p>
                      <a:pPr marL="0" marR="0" lvl="0" indent="0" algn="ctr" defTabSz="457200" rtl="0" eaLnBrk="0" fontAlgn="base" latinLnBrk="0" hangingPunct="0">
                        <a:lnSpc>
                          <a:spcPct val="100000"/>
                        </a:lnSpc>
                        <a:spcBef>
                          <a:spcPct val="20000"/>
                        </a:spcBef>
                        <a:spcAft>
                          <a:spcPct val="0"/>
                        </a:spcAft>
                        <a:buClrTx/>
                        <a:buSzTx/>
                        <a:buFontTx/>
                        <a:buNone/>
                        <a:tabLst/>
                      </a:pPr>
                      <a:endParaRPr kumimoji="0" lang="en-GB" sz="1600" b="1" i="0" u="none" strike="noStrike" cap="none" normalizeH="0" baseline="0" dirty="0" smtClean="0">
                        <a:ln>
                          <a:noFill/>
                        </a:ln>
                        <a:solidFill>
                          <a:schemeClr val="tx1"/>
                        </a:solidFill>
                        <a:effectLst/>
                        <a:latin typeface="Arial" charset="0"/>
                        <a:ea typeface="Geneva" charset="-128"/>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defTabSz="457200" rtl="0" eaLnBrk="0" fontAlgn="base" latinLnBrk="0" hangingPunct="0">
                        <a:lnSpc>
                          <a:spcPct val="100000"/>
                        </a:lnSpc>
                        <a:spcBef>
                          <a:spcPct val="20000"/>
                        </a:spcBef>
                        <a:spcAft>
                          <a:spcPct val="0"/>
                        </a:spcAft>
                        <a:buClrTx/>
                        <a:buSzTx/>
                        <a:buFontTx/>
                        <a:buNone/>
                        <a:tabLst/>
                      </a:pPr>
                      <a:endParaRPr kumimoji="0" lang="en-GB" sz="1600" b="1" i="0" u="none" strike="noStrike" cap="none" normalizeH="0" baseline="0" dirty="0" smtClean="0">
                        <a:ln>
                          <a:noFill/>
                        </a:ln>
                        <a:solidFill>
                          <a:schemeClr val="tx1"/>
                        </a:solidFill>
                        <a:effectLst/>
                        <a:latin typeface="Arial" charset="0"/>
                        <a:ea typeface="Geneva" charset="-128"/>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r>
            </a:tbl>
          </a:graphicData>
        </a:graphic>
      </p:graphicFrame>
      <p:sp>
        <p:nvSpPr>
          <p:cNvPr id="6" name="Rectangular Callout 22"/>
          <p:cNvSpPr>
            <a:spLocks noChangeArrowheads="1"/>
          </p:cNvSpPr>
          <p:nvPr/>
        </p:nvSpPr>
        <p:spPr bwMode="auto">
          <a:xfrm>
            <a:off x="1967300" y="3156582"/>
            <a:ext cx="989013" cy="531813"/>
          </a:xfrm>
          <a:prstGeom prst="wedgeRectCallout">
            <a:avLst>
              <a:gd name="adj1" fmla="val -10194"/>
              <a:gd name="adj2" fmla="val -118356"/>
            </a:avLst>
          </a:prstGeom>
          <a:noFill/>
          <a:ln w="9525" algn="ctr">
            <a:solidFill>
              <a:schemeClr val="accent2"/>
            </a:solidFill>
            <a:prstDash val="lgDash"/>
            <a:round/>
            <a:headEnd/>
            <a:tailEnd/>
          </a:ln>
          <a:extLst>
            <a:ext uri="{909E8E84-426E-40DD-AFC4-6F175D3DCCD1}">
              <a14:hiddenFill xmlns:a14="http://schemas.microsoft.com/office/drawing/2010/main">
                <a:solidFill>
                  <a:srgbClr val="FFFFFF"/>
                </a:solidFill>
              </a14:hiddenFill>
            </a:ext>
          </a:extLst>
        </p:spPr>
        <p:txBody>
          <a:bodyPr lIns="0" rIns="0" anchor="ctr"/>
          <a:lstStyle/>
          <a:p>
            <a:pPr algn="ctr"/>
            <a:r>
              <a:rPr lang="en-US" sz="1200" b="1" dirty="0"/>
              <a:t>Can I connect?</a:t>
            </a:r>
          </a:p>
        </p:txBody>
      </p:sp>
      <p:sp>
        <p:nvSpPr>
          <p:cNvPr id="7" name="Rectangular Callout 22"/>
          <p:cNvSpPr>
            <a:spLocks noChangeArrowheads="1"/>
          </p:cNvSpPr>
          <p:nvPr/>
        </p:nvSpPr>
        <p:spPr bwMode="auto">
          <a:xfrm>
            <a:off x="3457661" y="3158577"/>
            <a:ext cx="971550" cy="531813"/>
          </a:xfrm>
          <a:prstGeom prst="wedgeRectCallout">
            <a:avLst>
              <a:gd name="adj1" fmla="val 9315"/>
              <a:gd name="adj2" fmla="val -111194"/>
            </a:avLst>
          </a:prstGeom>
          <a:noFill/>
          <a:ln w="9525" algn="ctr">
            <a:solidFill>
              <a:schemeClr val="accent2"/>
            </a:solidFill>
            <a:prstDash val="lgDash"/>
            <a:round/>
            <a:headEnd/>
            <a:tailEnd/>
          </a:ln>
          <a:extLst>
            <a:ext uri="{909E8E84-426E-40DD-AFC4-6F175D3DCCD1}">
              <a14:hiddenFill xmlns:a14="http://schemas.microsoft.com/office/drawing/2010/main">
                <a:solidFill>
                  <a:srgbClr val="FFFFFF"/>
                </a:solidFill>
              </a14:hiddenFill>
            </a:ext>
          </a:extLst>
        </p:spPr>
        <p:txBody>
          <a:bodyPr lIns="0" rIns="0" anchor="ctr"/>
          <a:lstStyle/>
          <a:p>
            <a:pPr algn="ctr"/>
            <a:r>
              <a:rPr lang="en-US" sz="1200" b="1" dirty="0"/>
              <a:t>Can I work with others?</a:t>
            </a:r>
          </a:p>
        </p:txBody>
      </p:sp>
      <p:sp>
        <p:nvSpPr>
          <p:cNvPr id="8" name="Rectangular Callout 22"/>
          <p:cNvSpPr>
            <a:spLocks noChangeArrowheads="1"/>
          </p:cNvSpPr>
          <p:nvPr/>
        </p:nvSpPr>
        <p:spPr bwMode="auto">
          <a:xfrm>
            <a:off x="4939502" y="3156583"/>
            <a:ext cx="971550" cy="531813"/>
          </a:xfrm>
          <a:prstGeom prst="wedgeRectCallout">
            <a:avLst>
              <a:gd name="adj1" fmla="val -6699"/>
              <a:gd name="adj2" fmla="val -120148"/>
            </a:avLst>
          </a:prstGeom>
          <a:noFill/>
          <a:ln w="9525" algn="ctr">
            <a:solidFill>
              <a:schemeClr val="accent2"/>
            </a:solidFill>
            <a:prstDash val="lgDash"/>
            <a:round/>
            <a:headEnd/>
            <a:tailEnd/>
          </a:ln>
          <a:extLst>
            <a:ext uri="{909E8E84-426E-40DD-AFC4-6F175D3DCCD1}">
              <a14:hiddenFill xmlns:a14="http://schemas.microsoft.com/office/drawing/2010/main">
                <a:solidFill>
                  <a:srgbClr val="FFFFFF"/>
                </a:solidFill>
              </a14:hiddenFill>
            </a:ext>
          </a:extLst>
        </p:spPr>
        <p:txBody>
          <a:bodyPr lIns="0" rIns="0" anchor="ctr"/>
          <a:lstStyle/>
          <a:p>
            <a:pPr algn="ctr"/>
            <a:r>
              <a:rPr lang="en-US" sz="1200" b="1" dirty="0"/>
              <a:t>Can I be hacked?</a:t>
            </a:r>
          </a:p>
        </p:txBody>
      </p:sp>
      <p:sp>
        <p:nvSpPr>
          <p:cNvPr id="9" name="Rectangular Callout 22"/>
          <p:cNvSpPr>
            <a:spLocks noChangeArrowheads="1"/>
          </p:cNvSpPr>
          <p:nvPr/>
        </p:nvSpPr>
        <p:spPr bwMode="auto">
          <a:xfrm>
            <a:off x="6263033" y="3136969"/>
            <a:ext cx="971550" cy="531813"/>
          </a:xfrm>
          <a:prstGeom prst="wedgeRectCallout">
            <a:avLst>
              <a:gd name="adj1" fmla="val 12093"/>
              <a:gd name="adj2" fmla="val -114778"/>
            </a:avLst>
          </a:prstGeom>
          <a:noFill/>
          <a:ln w="9525" algn="ctr">
            <a:solidFill>
              <a:schemeClr val="accent2"/>
            </a:solidFill>
            <a:prstDash val="lgDash"/>
            <a:round/>
            <a:headEnd/>
            <a:tailEnd/>
          </a:ln>
          <a:extLst>
            <a:ext uri="{909E8E84-426E-40DD-AFC4-6F175D3DCCD1}">
              <a14:hiddenFill xmlns:a14="http://schemas.microsoft.com/office/drawing/2010/main">
                <a:solidFill>
                  <a:srgbClr val="FFFFFF"/>
                </a:solidFill>
              </a14:hiddenFill>
            </a:ext>
          </a:extLst>
        </p:spPr>
        <p:txBody>
          <a:bodyPr lIns="0" rIns="0" anchor="ctr"/>
          <a:lstStyle/>
          <a:p>
            <a:pPr algn="ctr"/>
            <a:r>
              <a:rPr lang="en-US" sz="1200" b="1" dirty="0"/>
              <a:t>Do I interfere with other devices?</a:t>
            </a:r>
          </a:p>
        </p:txBody>
      </p:sp>
      <p:sp>
        <p:nvSpPr>
          <p:cNvPr id="10" name="Rectangular Callout 22"/>
          <p:cNvSpPr>
            <a:spLocks noChangeArrowheads="1"/>
          </p:cNvSpPr>
          <p:nvPr/>
        </p:nvSpPr>
        <p:spPr bwMode="auto">
          <a:xfrm>
            <a:off x="370297" y="3158577"/>
            <a:ext cx="989013" cy="531813"/>
          </a:xfrm>
          <a:prstGeom prst="wedgeRectCallout">
            <a:avLst>
              <a:gd name="adj1" fmla="val -10194"/>
              <a:gd name="adj2" fmla="val -118356"/>
            </a:avLst>
          </a:prstGeom>
          <a:noFill/>
          <a:ln w="9525" algn="ctr">
            <a:solidFill>
              <a:schemeClr val="accent2"/>
            </a:solidFill>
            <a:prstDash val="lgDash"/>
            <a:round/>
            <a:headEnd/>
            <a:tailEnd/>
          </a:ln>
          <a:extLst>
            <a:ext uri="{909E8E84-426E-40DD-AFC4-6F175D3DCCD1}">
              <a14:hiddenFill xmlns:a14="http://schemas.microsoft.com/office/drawing/2010/main">
                <a:solidFill>
                  <a:srgbClr val="FFFFFF"/>
                </a:solidFill>
              </a14:hiddenFill>
            </a:ext>
          </a:extLst>
        </p:spPr>
        <p:txBody>
          <a:bodyPr lIns="0" rIns="0" anchor="ctr"/>
          <a:lstStyle/>
          <a:p>
            <a:pPr algn="ctr"/>
            <a:r>
              <a:rPr lang="en-US" sz="1200" b="1" dirty="0" smtClean="0"/>
              <a:t>Do I respond correctly to right input </a:t>
            </a:r>
            <a:endParaRPr lang="en-US" sz="1200" b="1" dirty="0"/>
          </a:p>
        </p:txBody>
      </p:sp>
      <p:pic>
        <p:nvPicPr>
          <p:cNvPr id="3074" name="Picture 2" descr="https://encrypted-tbn2.google.com/images?q=tbn:ANd9GcSLuuIel8pOSdgxO5GHknZKitI8RseBnav9vcsz2EmjPSk1_nGY"/>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64700" y="4067544"/>
            <a:ext cx="1222337" cy="1336043"/>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11" name="AutoShape 4" descr="data:image/jpeg;base64,/9j/4AAQSkZJRgABAQAAAQABAAD/2wBDAAkGBwgHBgkIBwgKCgkLDRYPDQwMDRsUFRAWIB0iIiAdHx8kKDQsJCYxJx8fLT0tMTU3Ojo6Iys/RD84QzQ5Ojf/2wBDAQoKCg0MDRoPDxo3JR8lNzc3Nzc3Nzc3Nzc3Nzc3Nzc3Nzc3Nzc3Nzc3Nzc3Nzc3Nzc3Nzc3Nzc3Nzc3Nzc3Nzf/wAARCACRAIYDASIAAhEBAxEB/8QAHAABAAIDAQEBAAAAAAAAAAAAAAYHAQQFAgMI/8QAQRAAAQMDAAYHBAgEBQUAAAAAAQACAwQFEQYHEiExQRNhcYGRobEUIjJRFUJSYnLB0eEzgpLCIyQ0Q1QWJaKy8P/EABkBAAIDAQAAAAAAAAAAAAAAAAAEAgMFAf/EACURAAMAAgICAQUBAQEAAAAAAAABAgMRBBIhMUETIiMyUXFCYf/aAAwDAQACEQMRAD8AvDgoPrA0lfSD6LoJdid4zPI072N5AfIn07VLLxcI7ZbKitl3tiYSG/aPId5wqapYKq/XlsZcX1NVLtPfjhzJ7APRMcfGqfevSFeTkcrpPtkx1YCudJWSPfIaLAaA8kgyZ5Z6uPaFYAWtbaGC3UUNJTM2IomgNH5nrX3ke2ONz5HBrWjJcTgAKrJXem0XYo6Qke0XJtukVrulS6noqtskrRnZwRtD5jPEdi6yi017Jqk/QREXDoREQARFglAGVgrkQ6S2ma4mgjrWGoDtgDkXfIHgSuvxXWmvZxUn6Kj0vmulFpRPLJPNG8P26d7XEAM5Y9CrA0Sv0d8tokdhtVFhs7B8/mOo/qvGmNjbebU8RtzVQAvgPPPNvf8Aoq30TuzrLeopnEtgkPRTtI+qeZ7Dv8U2ks2Lx7Qk28OXz6ZdARYBBAOQiTHiA60bgWx0luY74yZpADyG5oPfk9y8arraC6qucgOf4ERPcXH081HdOKs1Wkta4klsJETOxoGfPKs3RWg+jrBRU+MO6Pbf+J28+qcv7MKX9Eca+pndfw6ygOsm+Oja20Uz8F42qkg8G8m9/E93zU8lkbFG6R5w1rSXH5AKj6uWa93qSQHMtZPss3cNo4aO4YCr40J12fpFnJtzPVe2SjVtZpZa43aT3YYQWRD7biMHuA8+xWWtS20UVvoYKSBoEcTA0dfX38V8L/eILLbpKyfLsbmRji9x4AKGSnlvwWY4WKNM6SKKaJaWm/VktLPSiCRjdtpa/aBGcEcBv3hStQqXL0yyLVraCIiiSCweCgrtYUcd3fBLRbNE2QsM22doAHG1s44dSnLHNewOaQ5pGQRzCneOo1tEIyTe9MpfSW0T2O7uic49G53SQSjmM+o/dWXoZejerSx8rgaqH3Jx8zyd3j818NP7W24WCWZrR01IOmacb8D4h4egUL1d3A0WkDYC7EVWwsI+8N7T6jvTL/Lh38oUX4c2vhltKndOLa23aQzhjSIqj/HaOXvH3h458VcI3qEa0aESW2mrgPegk2HH7rv3A8VVxq65F/6XcmO2Pf8ADs6E3E3HR2le9+1LCOhkPMlu7J7Rg96KNarKvZlr6Nx90hsre3eD/aijmjrbRLDkTxpsh1V/n71MDv6eqcO5z/3V6NADQBwCou1nN4oi7j7THn+oK9RwV3L8dUUcP/pnG0xnNPozcHgkF0JYCPve7+arnV/TCp0np8gFsLHyHqwMD1CnesMkaK1OPtx/+4UR1XgHSCY8/ZHY/qajF4w0wzec8otFVdrLuDqi9R0bSejpo+HLadvPljzVpKl9NCTpPciRv6QY/pCjxZTsny6agnGrm0Mo7ULi8ZnqxkHPCPkO/j3rt3++UlipRPVbTnOOI42DLnnq/VfaxNayx29sfwCljDcfLZCr3WcZvp6APz0Xsw6Mcs7Ts/2qMz9XL5O0/o4lo6EOskGfE9sxFniybLh3EAHyU4t9dT3Gjjq6SQSQyDLXYx4jkVQ6srVYZDaqwOz0QqMMz89kZx5K3kYIme0lXHz3VdaI9rCs7LddhUwDEFZl5A4NePi8ePeVLdXVwdWWAQyOLn0rzFk/Z4t8jjuWnrUDfouhP1vacd2w7PoFraqC7YuQ+rmM9/vLlPtg2/g7K6cjS+SeysbJE+Nwy1wIKo6Em3XqPfsupasbvwv/AGV5qjdIPdvdy2f+TLj+oo4vnsjvLX6svJpy0Ec1wtOIRPotXtI+FgeP5XA/ku1B/Bjz9kei5uleP+m7ln/jv9EtHikM35hlX6I130fc5JCcAwOb37TSi48TnsdlnxYRad4pp7ZlTkcrSNl3+TvTid3QVeT/ACv/AGV6DgqX0ypTTaSXGIjDXv229YcM/mVbGj9cLjZqOqHGSIbXU4bj5gpXk+Zmhvi+LqTT03h6bRe4D7EfSf0kH8lAdXc4g0niadwlifH6O/tVq1ULKmmlp5BlkrCxw6iMKkonTWW8tc4OEtHUe8OZDXb+4j1Rx/uipDkfbkmy8lU+sWiNNpEZ8EMqo2vB+8PdP5eKtOlnjqaeOeFwdHI0OaRzBC5OllhbfbZ0LXNZURnbhe7gDzB6iP8A7cqcN9L8l2ePqR4NTQC6Mr7BDBkCakAic37o+E+HoV0NI7BS36lbFUFzJGHMcreLT+Y6lH9BdGrjaLhPVV5Yxro+jaxj9raOc5Ph5qbIyPrk3LO412xpWiuYdW1QZgJ7jH0PzZGdo+Jx6qeWy309soo6Skj2Ioxu+ZPMn5lbSKN5av8AZkoxRH6orPWZdG1Nwht8Tg4UwLpCPtnl3D1Xc1ZUZgsklU7jUykt/C3d65XDn0EulRe5DJJH7LJM57p9v3tknPDHxb+xWPTU8VNTxwQNDIo2hrWjkArslysaiSjFFPK7pH0e4NaSeAGSqMeTcLy4jjVVZxj77/3Vr6aXIW3R+qeHFs0zTDFjjtOGMjsGT3KvdA6D27SSnJaTHT5mccbhj4fMjwUuOusVbI8n7rmEW8wbLQByC4umsvRaL3Bx+tFsf1ED812xwUO1nVrYrJFSZ9+olBwPk3f67KXxLdpDOV9YbILo3RGvuEkQHCEu82/qikeq6k6WsrqlwBYyNsYPWTk+gRNZczm2kJYsPaEz3rRoC2oo7i0fGDC89YyW+W14Lb1X3ESUdTbnuBdC7pIx913Hz9VJ9JLW272eoo93SObmMnk8cFUtiuUtjvMVSWOaY3Fk0fMt+sO3dntC5j/Jhc/KJ5PxZlfwy7VWusqzGGsbdoGf4Uw2J8fVcNwPeN3crGp5o6iFk0Lw+N7Q5rgdxBXmtpYK2mkp6mMSRSN2XNPMJfFkeO9jOXGskaILq4vxP/ZalxJAL6d3VxLfzHerBUasWh1BZrg6shlmlkAIjEhGGA9g37tykqMzmq3IYZuY1RhQ3T3SaW2bFBb5NipkbtSSDBMbeWOs4Pcpk7gcqj7/AFxuN6rKouy18p2N/wBUbh5AKzjY1defgr5ORxOl8nqkv93pJxNFcaguBziSQvaeoglW5o9do71aoayMbLne7IzOdh44hUip1qtr9iqq7e47pGiZnaMA+WPBMcnGnPZfAtxcjV9X8ljIeCysFZ5pFQaaX43q5EROxSUxLYx9o83eW7q7VNtX1lNstRqJ2FtTV++4Hi1o+Eeee9Yp9BrXDdPbC6Z7Gv2207iCwHj8skdSlQGExkypwon0K4sNK3d+zKqXWFcfbdIHQxuBjpG9GAPtcXfkO5WJpJd47Napqp2DJjZiYfrPPD9T1BVPZLfNfL1FTuJcZXmSeT7ucuJ7fzUuNOt5H6RHlVvWNe2WPq/oDRaOQyFvv1RMx7D8PkAikkUbY42sYAGtAAA5BEtT7U2NRPWUj2q31i6POhnN3o2ExSf6lo+o7k7sPPr7VZC8vY2Rpa9oc1wwQRkEKWO3FdkRy41knqyA6sbnUyCotsgL6eFgkjcfqZO9vYePirAWtRUFHQRmOhpYKdhOS2GMMBPctlGSlVNpBihxKTYREUCw5Gldf9G2CtqA7Zf0eww/eduHmVSoGFYmtOu2YKOga743GV46huHmT4Ku1o8WdRv+mby63ev4F1NGK76Ov9FUl2GCQNf+F24+ue5ctCMjHzTFJNaYtL00z9AArK5mjld9JWSjqycvfGA/8Q3HzC6ax2tPRtS9rYWCsouHSoNObjU19/mp5Q5sdM/o4o/D3u0/optoLo+bRQGoqm4ragAvB/228m9vM/su/LbaGWqZVy0dO+pZ8MrowXDsPFbOAr7zbhQloXjBq3bezKIioGAiIgAiIgAsLK1LrVtoLdU1b+EMTn9uAjW3o43pbKm03rhX6S1bmnLISIW/y5z/AOW0uEsve6R7nvOXPJc4/MnisLYiespGNddqbCIikRLI1XV3SUFVQudkwyCRoPJrh+oPipyOCqDQGt9j0lgDjhlQ10J+W/ePMDxVvrM5E9cn+mpxq7Y/8CIioGAiIgAiIgAiIgAiIgAofrLrugsbKUHDqqUDH3W7z548VMFVWsmu9pv7aZp9yliDf5nbz5bKu489siKOTXXGyJoiLUMoIiIA9xSvgmZNEcSRuD2HrG8K96KoZV0cFTGfclYHjsIyqFVrauK32rR5sDnZfSyGM9nEeRx3JTlz9qoc4dapyStERIGgEREAEREAEREAEREAeJZGRRPkkcGtY0ucTyAVE3CqdXV9TVvJJnlc/fyBO4eCvC40ja6gqKRz3xtmjcwuZxAIwqouehl5oHEsh9riH+5AMk/y8R5pvi1Kb2/Iny5ppaXgjyL3NDLAcTxSRH5PYW+q+e03kQntme0ZRFjaHzGeW9dAypjqyrugvM9G53u1EWR+Ju/0J8FGKS3V1Y4NpaSeUn7EZI8eCmeiOh1fS3CC4XB4p+hO02JpDnOOMbyNwHj3KjPUdGmy/BN900iwwsrAWVmGqEREAEREAEREAEREAFhER8gaN0/gqvb38T+1ETWASzkdpP8AUntU40e4jsRExm9FGEm0P8Jq+iIs6jSn0Asoi4dQREQdCIiAP//Z"/>
          <p:cNvSpPr>
            <a:spLocks noChangeAspect="1" noChangeArrowheads="1"/>
          </p:cNvSpPr>
          <p:nvPr/>
        </p:nvSpPr>
        <p:spPr bwMode="auto">
          <a:xfrm>
            <a:off x="63500" y="-582613"/>
            <a:ext cx="1104900" cy="11906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AutoShape 6" descr="data:image/jpeg;base64,/9j/4AAQSkZJRgABAQAAAQABAAD/2wBDAAkGBwgHBgkIBwgKCgkLDRYPDQwMDRsUFRAWIB0iIiAdHx8kKDQsJCYxJx8fLT0tMTU3Ojo6Iys/RD84QzQ5Ojf/2wBDAQoKCg0MDRoPDxo3JR8lNzc3Nzc3Nzc3Nzc3Nzc3Nzc3Nzc3Nzc3Nzc3Nzc3Nzc3Nzc3Nzc3Nzc3Nzc3Nzc3Nzf/wAARCACRAIYDASIAAhEBAxEB/8QAHAABAAIDAQEBAAAAAAAAAAAAAAYHAQQFAgMI/8QAQRAAAQMDAAYHBAgEBQUAAAAAAQACAwQFEQYHEiExQRNhcYGRobEUIjJRFUJSYnLB0eEzgpLCIyQ0Q1QWJaKy8P/EABkBAAIDAQAAAAAAAAAAAAAAAAAEAgMFAf/EACURAAMAAgICAQUBAQEAAAAAAAABAgMRBBIhMUETIiMyUXFCYf/aAAwDAQACEQMRAD8AvDgoPrA0lfSD6LoJdid4zPI072N5AfIn07VLLxcI7ZbKitl3tiYSG/aPId5wqapYKq/XlsZcX1NVLtPfjhzJ7APRMcfGqfevSFeTkcrpPtkx1YCudJWSPfIaLAaA8kgyZ5Z6uPaFYAWtbaGC3UUNJTM2IomgNH5nrX3ke2ONz5HBrWjJcTgAKrJXem0XYo6Qke0XJtukVrulS6noqtskrRnZwRtD5jPEdi6yi017Jqk/QREXDoREQARFglAGVgrkQ6S2ma4mgjrWGoDtgDkXfIHgSuvxXWmvZxUn6Kj0vmulFpRPLJPNG8P26d7XEAM5Y9CrA0Sv0d8tokdhtVFhs7B8/mOo/qvGmNjbebU8RtzVQAvgPPPNvf8Aoq30TuzrLeopnEtgkPRTtI+qeZ7Dv8U2ks2Lx7Qk28OXz6ZdARYBBAOQiTHiA60bgWx0luY74yZpADyG5oPfk9y8arraC6qucgOf4ERPcXH081HdOKs1Wkta4klsJETOxoGfPKs3RWg+jrBRU+MO6Pbf+J28+qcv7MKX9Eca+pndfw6ygOsm+Oja20Uz8F42qkg8G8m9/E93zU8lkbFG6R5w1rSXH5AKj6uWa93qSQHMtZPss3cNo4aO4YCr40J12fpFnJtzPVe2SjVtZpZa43aT3YYQWRD7biMHuA8+xWWtS20UVvoYKSBoEcTA0dfX38V8L/eILLbpKyfLsbmRji9x4AKGSnlvwWY4WKNM6SKKaJaWm/VktLPSiCRjdtpa/aBGcEcBv3hStQqXL0yyLVraCIiiSCweCgrtYUcd3fBLRbNE2QsM22doAHG1s44dSnLHNewOaQ5pGQRzCneOo1tEIyTe9MpfSW0T2O7uic49G53SQSjmM+o/dWXoZejerSx8rgaqH3Jx8zyd3j818NP7W24WCWZrR01IOmacb8D4h4egUL1d3A0WkDYC7EVWwsI+8N7T6jvTL/Lh38oUX4c2vhltKndOLa23aQzhjSIqj/HaOXvH3h458VcI3qEa0aESW2mrgPegk2HH7rv3A8VVxq65F/6XcmO2Pf8ADs6E3E3HR2le9+1LCOhkPMlu7J7Rg96KNarKvZlr6Nx90hsre3eD/aijmjrbRLDkTxpsh1V/n71MDv6eqcO5z/3V6NADQBwCou1nN4oi7j7THn+oK9RwV3L8dUUcP/pnG0xnNPozcHgkF0JYCPve7+arnV/TCp0np8gFsLHyHqwMD1CnesMkaK1OPtx/+4UR1XgHSCY8/ZHY/qajF4w0wzec8otFVdrLuDqi9R0bSejpo+HLadvPljzVpKl9NCTpPciRv6QY/pCjxZTsny6agnGrm0Mo7ULi8ZnqxkHPCPkO/j3rt3++UlipRPVbTnOOI42DLnnq/VfaxNayx29sfwCljDcfLZCr3WcZvp6APz0Xsw6Mcs7Ts/2qMz9XL5O0/o4lo6EOskGfE9sxFniybLh3EAHyU4t9dT3Gjjq6SQSQyDLXYx4jkVQ6srVYZDaqwOz0QqMMz89kZx5K3kYIme0lXHz3VdaI9rCs7LddhUwDEFZl5A4NePi8ePeVLdXVwdWWAQyOLn0rzFk/Z4t8jjuWnrUDfouhP1vacd2w7PoFraqC7YuQ+rmM9/vLlPtg2/g7K6cjS+SeysbJE+Nwy1wIKo6Em3XqPfsupasbvwv/AGV5qjdIPdvdy2f+TLj+oo4vnsjvLX6svJpy0Ec1wtOIRPotXtI+FgeP5XA/ku1B/Bjz9kei5uleP+m7ln/jv9EtHikM35hlX6I130fc5JCcAwOb37TSi48TnsdlnxYRad4pp7ZlTkcrSNl3+TvTid3QVeT/ACv/AGV6DgqX0ypTTaSXGIjDXv229YcM/mVbGj9cLjZqOqHGSIbXU4bj5gpXk+Zmhvi+LqTT03h6bRe4D7EfSf0kH8lAdXc4g0niadwlifH6O/tVq1ULKmmlp5BlkrCxw6iMKkonTWW8tc4OEtHUe8OZDXb+4j1Rx/uipDkfbkmy8lU+sWiNNpEZ8EMqo2vB+8PdP5eKtOlnjqaeOeFwdHI0OaRzBC5OllhbfbZ0LXNZURnbhe7gDzB6iP8A7cqcN9L8l2ePqR4NTQC6Mr7BDBkCakAic37o+E+HoV0NI7BS36lbFUFzJGHMcreLT+Y6lH9BdGrjaLhPVV5Yxro+jaxj9raOc5Ph5qbIyPrk3LO412xpWiuYdW1QZgJ7jH0PzZGdo+Jx6qeWy309soo6Skj2Ioxu+ZPMn5lbSKN5av8AZkoxRH6orPWZdG1Nwht8Tg4UwLpCPtnl3D1Xc1ZUZgsklU7jUykt/C3d65XDn0EulRe5DJJH7LJM57p9v3tknPDHxb+xWPTU8VNTxwQNDIo2hrWjkArslysaiSjFFPK7pH0e4NaSeAGSqMeTcLy4jjVVZxj77/3Vr6aXIW3R+qeHFs0zTDFjjtOGMjsGT3KvdA6D27SSnJaTHT5mccbhj4fMjwUuOusVbI8n7rmEW8wbLQByC4umsvRaL3Bx+tFsf1ED812xwUO1nVrYrJFSZ9+olBwPk3f67KXxLdpDOV9YbILo3RGvuEkQHCEu82/qikeq6k6WsrqlwBYyNsYPWTk+gRNZczm2kJYsPaEz3rRoC2oo7i0fGDC89YyW+W14Lb1X3ESUdTbnuBdC7pIx913Hz9VJ9JLW272eoo93SObmMnk8cFUtiuUtjvMVSWOaY3Fk0fMt+sO3dntC5j/Jhc/KJ5PxZlfwy7VWusqzGGsbdoGf4Uw2J8fVcNwPeN3crGp5o6iFk0Lw+N7Q5rgdxBXmtpYK2mkp6mMSRSN2XNPMJfFkeO9jOXGskaILq4vxP/ZalxJAL6d3VxLfzHerBUasWh1BZrg6shlmlkAIjEhGGA9g37tykqMzmq3IYZuY1RhQ3T3SaW2bFBb5NipkbtSSDBMbeWOs4Pcpk7gcqj7/AFxuN6rKouy18p2N/wBUbh5AKzjY1defgr5ORxOl8nqkv93pJxNFcaguBziSQvaeoglW5o9do71aoayMbLne7IzOdh44hUip1qtr9iqq7e47pGiZnaMA+WPBMcnGnPZfAtxcjV9X8ljIeCysFZ5pFQaaX43q5EROxSUxLYx9o83eW7q7VNtX1lNstRqJ2FtTV++4Hi1o+Eeee9Yp9BrXDdPbC6Z7Gv2207iCwHj8skdSlQGExkypwon0K4sNK3d+zKqXWFcfbdIHQxuBjpG9GAPtcXfkO5WJpJd47Napqp2DJjZiYfrPPD9T1BVPZLfNfL1FTuJcZXmSeT7ucuJ7fzUuNOt5H6RHlVvWNe2WPq/oDRaOQyFvv1RMx7D8PkAikkUbY42sYAGtAAA5BEtT7U2NRPWUj2q31i6POhnN3o2ExSf6lo+o7k7sPPr7VZC8vY2Rpa9oc1wwQRkEKWO3FdkRy41knqyA6sbnUyCotsgL6eFgkjcfqZO9vYePirAWtRUFHQRmOhpYKdhOS2GMMBPctlGSlVNpBihxKTYREUCw5Gldf9G2CtqA7Zf0eww/eduHmVSoGFYmtOu2YKOga743GV46huHmT4Ku1o8WdRv+mby63ev4F1NGK76Ov9FUl2GCQNf+F24+ue5ctCMjHzTFJNaYtL00z9AArK5mjld9JWSjqycvfGA/8Q3HzC6ax2tPRtS9rYWCsouHSoNObjU19/mp5Q5sdM/o4o/D3u0/optoLo+bRQGoqm4ragAvB/228m9vM/su/LbaGWqZVy0dO+pZ8MrowXDsPFbOAr7zbhQloXjBq3bezKIioGAiIgAiIgAsLK1LrVtoLdU1b+EMTn9uAjW3o43pbKm03rhX6S1bmnLISIW/y5z/AOW0uEsve6R7nvOXPJc4/MnisLYiespGNddqbCIikRLI1XV3SUFVQudkwyCRoPJrh+oPipyOCqDQGt9j0lgDjhlQ10J+W/ePMDxVvrM5E9cn+mpxq7Y/8CIioGAiIgAiIgAiIgAiIgAofrLrugsbKUHDqqUDH3W7z548VMFVWsmu9pv7aZp9yliDf5nbz5bKu489siKOTXXGyJoiLUMoIiIA9xSvgmZNEcSRuD2HrG8K96KoZV0cFTGfclYHjsIyqFVrauK32rR5sDnZfSyGM9nEeRx3JTlz9qoc4dapyStERIGgEREAEREAEREAEREAeJZGRRPkkcGtY0ucTyAVE3CqdXV9TVvJJnlc/fyBO4eCvC40ja6gqKRz3xtmjcwuZxAIwqouehl5oHEsh9riH+5AMk/y8R5pvi1Kb2/Iny5ppaXgjyL3NDLAcTxSRH5PYW+q+e03kQntme0ZRFjaHzGeW9dAypjqyrugvM9G53u1EWR+Ju/0J8FGKS3V1Y4NpaSeUn7EZI8eCmeiOh1fS3CC4XB4p+hO02JpDnOOMbyNwHj3KjPUdGmy/BN900iwwsrAWVmGqEREAEREAEREAEREAFhER8gaN0/gqvb38T+1ETWASzkdpP8AUntU40e4jsRExm9FGEm0P8Jq+iIs6jSn0Asoi4dQREQdCIiAP//Z"/>
          <p:cNvSpPr>
            <a:spLocks noChangeAspect="1" noChangeArrowheads="1"/>
          </p:cNvSpPr>
          <p:nvPr/>
        </p:nvSpPr>
        <p:spPr bwMode="auto">
          <a:xfrm>
            <a:off x="215900" y="-430213"/>
            <a:ext cx="1104900" cy="11906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3080" name="Picture 8" descr="https://encrypted-tbn0.google.com/images?q=tbn:ANd9GcRBJSujJbImFc2pn8pzVyEn4_jnGJGZ_nk_qbc8PJst155-QL7W"/>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775903" y="4061522"/>
            <a:ext cx="1264242" cy="1258623"/>
          </a:xfrm>
          <a:prstGeom prst="rect">
            <a:avLst/>
          </a:prstGeom>
          <a:noFill/>
          <a:extLst>
            <a:ext uri="{909E8E84-426E-40DD-AFC4-6F175D3DCCD1}">
              <a14:hiddenFill xmlns:a14="http://schemas.microsoft.com/office/drawing/2010/main">
                <a:solidFill>
                  <a:srgbClr val="FFFFFF"/>
                </a:solidFill>
              </a14:hiddenFill>
            </a:ext>
          </a:extLst>
        </p:spPr>
      </p:pic>
      <p:sp>
        <p:nvSpPr>
          <p:cNvPr id="13" name="AutoShape 10" descr="data:image/jpeg;base64,/9j/4AAQSkZJRgABAQAAAQABAAD/2wBDAAkGBwgHBgkIBwgKCgkLDRYPDQwMDRsUFRAWIB0iIiAdHx8kKDQsJCYxJx8fLT0tMTU3Ojo6Iys/RD84QzQ5Ojf/2wBDAQoKCg0MDRoPDxo3JR8lNzc3Nzc3Nzc3Nzc3Nzc3Nzc3Nzc3Nzc3Nzc3Nzc3Nzc3Nzc3Nzc3Nzc3Nzc3Nzc3Nzf/wAARCAB+AM8DASIAAhEBAxEB/8QAHAABAAIDAQEBAAAAAAAAAAAAAAUGAQMHAgQI/8QAOhAAAQMCBAMGAwYGAgMAAAAAAQACAwQRBQYSITFBURMiYXGBkQcUoRYjMkJSsRUkYnLB0TOiQ1Ph/8QAGgEBAAMBAQEAAAAAAAAAAAAAAAIDBAUBBv/EACQRAAMAAgEDBAMBAAAAAAAAAAABAgMREgQhMSNBUXEFEyKh/9oADAMBAAIRAxEAPwDuKIiAIiIAiIgCIiAIiIAsEgcSslU7M2I1rZ3wWMccbtTtO+qM8HjrvsensVKZdPSI3SiXT9i2skY++hwNui2LnNPmFuGVzZmtd2R2qGXJJ6O33uPcgeC6DTzsqImSxEFjhcFTy4bxPVFPT9Tjzy3D8G1ERVGgIiIAiIgCIiAIiIAiIgCIiAIiIAiIgCIiAIiIAo/GMPbXwN02bPGS6J5FwDzB8CNj/sAqQWmVsxHceAgKXR4XTsnfO+M9rGSOzm/8Lhy8fA77cL33n6CqdDLZ5GlwuQOHmF4r6Cs7X5oWl0t0yRt4yN8P6hxHqOe3igpX1PeaXGJp21MLb+4upVdX3p7IRjjGtQtFgBuAb38VlaYWStADnDboFuUSYWLhYc4NFybBUEfEWObNkeHUdKamge4RCWLvOc+/4gBxaN/TdTjFd74rwV3ljHrk/J0BFgG6yoFgREQBERAEREAWCbLKw5AfE/FqFkjo3VUYe02LbrY2vpni7ZmkLlzgxuL1LXBlw8HvaL/hb1Vnw8NdFZpjBtsRo29t1rvp1Mp7MOPqqqmmi5tcHNBaQQeYWVG4VHPGwmeo7VzuTWaGi3QXPXryUjcLI0bU9rZlFi4S4Q9MosXS4QGUKxcJdAeWva6+gg2Nj5rEL2SxtkjIcxwu0jmFG104opagBzW9uzUy54SbN+t2+xX1wVVHGI6eOphu1oa1okF7BAfWhTisHggKV8UsdfheBikpn6amtJZcGxbGB3j+w9fBRfw4wemwTApcy4mAx0kTnMLh/wAUQ6eLrX8rKB+IckmMZ8iw1riWsdFStHIF5Bcf+30Vg+Lld8jg1BhFOdDJnXeB/wCtgFh7key6U49Y4xLzXd/RzKyJ5LyvxPZfZrybnDGsdzZUMZAJMOkFzGbD5VovY3tuTzHPlwXSwbqlZKpKfLGSDiNU3S58Jq53W3ItdrfQWFuqifhzmHHMbx+vdO7tKF/3kjHuNqcnZrWedtx4X86M2NW6qFpT/pfhyOFM29ujpi11E0dPC6aeRscbBdz3mwaOpJXvkuMfEXNNTictdBQ2dSUMzYgwi7XvuQ55B2NiLC+3PfZZZWzW3pbOjU2d8u1U5hgxOJx5P0uDT62srAx7ZGh7HBzTwINwV+Y4Kuvt2slRdgvcTDU0+W2wvb/5ztmVM8VmHwveCdERHbU8hJbpJsHNJ3Cm8ZCcip6R3JFCYBmfDsbiaYJQyVw/4nmxPl1U2q2tFgWCsrXK7Q26A5bMXNxurALt5BsNf6R08lZMNlaDHFNM+MPbckucCd9gL+v0XNpMQxIyzYhJUQvqDK7VSiEFhaJCCAb3/CLg87hXqnp6bFKOJ3aPjH44pGBrSPPfwXSt7hb7HHx6/Y+LT7n20mMx0ePw0TJnubM4NLHOc61zYWJ4bqLzvjObKTEoYqWjEFAZ2COWF9+3JcLNe7bRc2FtuPEqYwPLtDTYgyulmNTUsJLeFmHfewPirdZpG4B81l5xjtNLf2buGTJDTfH6IGpr8fZFhJgwqF8s5b88wztHYDbURv3rXPC63sqcY+0UlNJh8YwkQ6mVfaDUX7d3Te/Xe3Jb8Vwz598Tm1EkBYC28ZIJBc1x3BBH4beqjXZcqdwzF6ltw65aXAlxaG6j3uNxf19VVyXwX8H8maWvzI/Ca+apweGKvjeRSwCdpEzeRJvYc+YUTnXE8wUmVaSpgpvl6x7mfNdnICYHXFmt371ztYX4qafgE5lY5uK1YjEwkMet1nDU42Pe6OaOnd3BUnhlEKLDqekc/tewYGa3Xubc9yd1KciVb4ojWNuWtkVk+txytw7Xj9DHTS7aCHd6QdS38vv6BQebsY1V81G0v+5LRYOIB2ueCvE5LWEtG65Zmh7qbOMD5yGx1D2nU7ge6Wkft7ryWqyba7HlKpxNJ99GaOngqC10kTSbcSLn3KkMQoqWjwt1RHEBI17QCPEgL5pq3BsO+9nxKngHNr5Bt5c1C5jzFBjmEvw/ARUVjnSNJfBTvtsb8bLdnWJL+Tl9JXUOl+x7Or5alM2A0MjnEl0QNyVJHgoPKUVRS4Dh9LUNLZYoGMe08iBupw8FzTtHGyA74wAScPnef9m3+Fu+Mxd/GaEO/CKZ1vV2/wDhfLnkHBPiLHiG4jMkNT5gWDh/1Pupv4xUXb0eG4nFd0bS6FxHABwuD9D7rrw/VxV8rRx6XpZZ+GTfxCc6PIErYtgWwtNv03avl+D7Ihlyd7DeR9U7tPOwt9Le6+zBHx5u+H4ppH2mkpzTyH9MjRYH3APqqz8KxiuHY7iOFy0ruwYbVJJsIZANrddQPtYrMl6Fx7pmjfrxfs0dVdcNNuNl+cZZZaSsmka1rw8uEjHC4eCbkH1+u6/R/JcgzzlCXCpH1tKHSUL3XvziJPA+G+x9/HJHk6C17lZkwbDK6gZVfxOWCBti6Fxa8Rn9O4ubHrc8PBfFhGHx1spjibMKN0gc58hHaVFuAIAs1o6dfFfO2iFRWQwuu3tDpJA3Kv2G0bacNAY0ADSLC2nw8lLJkUIrcKfBI4ThofVUscLGtIeLW/KL7kdOC6YoPLmGGliFRM20rxsD+Vv+1OBZ45PuyxBeXi434L0sFTBxLG8uVgx6opKakqHMgqO0jc2N2gtO4F+HA28LLoeRMNrqHDJKfE4GgB+qK+5APEe/7q06QEC05eprJPFoxYOijDfOWYbG1o7rQPIL2iLMbQiIgCIiAKMxnAcNxum+WxKkjnivqsdiD4EbhSaxe3FAQFFkvL1CP5TCqSLxbEL+5UrFQQRABjAAOA6L6dbf1D3WQblAYaxreAsvR4IiAoHxbwR9bhEWJQM1SURJl69kRufQ2PldaMk11NmzKM+X8QeTUQRdnq/No/I8eI2HoOq6HKxsjCx7Q5rgQQRsQuZU+QsTwzOUNRg04gw5ru0E17ljb7xlvO/AeHiN9mLJNYnFPTXdMxZcdRl5ytp9mj5fh/R47gebKrDBDrp2gfNOdcM076Xt8Tvtz3B4Lq7WAEkNALuO3FZAsV6GyozZnlrk1ovw4VininsLxLG2WN0cjWuY4EOa4XBC9oqi459UZGZQ40+qoI3SQSsIYy+8RvcjyPXlZWDCMvCnlbLVhjtO7WDcX6lWAi6zZRcp1yYMBZRFIBERAEREAREQBERAEREB5KoOMlsOY65swDmue1zA4XsCxv8Am6v9lzzPzHQ41FK1pPaRb6eOxWvokqzcX77Of+Tpx07qfZo91MlG6K3y0F/7AvtyK5ja2sjjaGB0bXaQLcCRdVeN8jgCKSoe7kXtNv8ASmMmPlgzATVOaztYnNDXPAN7ggW9Ct3UYsc4aSZy+kzZr6iHp6OhhYe4MY5xIAAuSVkFeJ42zQSRP/C9pafIiy4x9IyEw7NuE1zXvY+aNgZra6aFze0bq0XaOJ71hbjuNtwpWkxCjrIBPTVMUkRJAe1wsSDY/VVLDMk1EbGtr62B5hpm00LoY3d5gla8FwJ/paLee/C2/wCwVMYGwOrppImhwtIwEnU65uRa/Abe9+CnkUqv58FeN05/vyWmGsppoxJDPG9pNgQ4cbkfuCPRa6bEqKqdppqmOU3tZhvy1fsq6cj0xe0/NHS3WA3sm7h/G/Xbh0O/gpHBMuQ4RVyVEUxe57Cy2gN27oHDwZ9SoFhOIiIAiIgCIiAIiIAiIgCIiAIiIAiIgB4Ku5tweoxOBstHPLHNECNLLd8efXyViWCgOVty1NPH2tXiNoybEyy2t4bnYpQ5WpJK1sYLKhlr64Xk29guluw6jfOZ3UkBmPF5jBPuvoa0NFmgAeAsvdjRX8KbV0sYipYKt8Y4fNP2+tz9VYRwCyi8AsiIgCIiAIiIAiIgCIiAg6rH3U2Iy0xpdTWHTZr/ALw90EOsdtNzpvfivn+1OmSQvo5TG1uprW/jtoa43ubbXPPkrHpHQJYdAgIKXMjPln1ENJM5kU7opGubpdZrXOJF/wC3mtU+badsbuxpp3SapWMD2EAuYL7+B291YtI6D2TS39I9l6CBosxuqK408tE+NpLmh4cD3mmS9+gIjuPMeCR5pp36f5WpYXCMgPaABrAIub2Gx99uOyntI6D2TS3oPZeAr/2qhdTvmjo5y1o3Li1oBJAFyT/V6EEHdTVBO6poaed7dLpYmvLehIBst2lu/dG/HZZQBERAQlbj4o6upilhbog0gDXZ8moA6gDtpF7XvxBXgZmjLngUNVZrwLkNG3fubXvtoO3Hhsp0tB4gH0Sw6BAQDs1QGNzoqSYuAcbPIZcNcAePS9z0tujMzxzzQRQUswdJUdiTIA0ABwBI3uePL1U9ob+keyzpHQdeCArseao31MkTaOd47TREGC7nEDe/Q35HdevtTAA+Q08xiLO0js2xc21+u5OxAG9r7bFWDS297C/kmlp4geyA00VSKumjnYxzWyNDgHCxC3rAAAsBYLKAIiICBxDMEtHipo/knSRAs++aSdiQHXFuI1Mt1uei0DNbZpaVlPSyATDU4yi2kd61hxO7fqrJYdAmlv6R7ICvnNMT3wxU9O90koY4B3BrXShm5F7O3Jt4b2Q5nYK91P8AKTFvaCJhbYkuu4G++w7otffdWDS39I9k0joPZegr7c0wkh5p5hE9mtt2WdYa77Hn3NhxKlsNrm4hQxVccb2NkBIa8bjey+rSOg9kAAFgAF4D/9k="/>
          <p:cNvSpPr>
            <a:spLocks noChangeAspect="1" noChangeArrowheads="1"/>
          </p:cNvSpPr>
          <p:nvPr/>
        </p:nvSpPr>
        <p:spPr bwMode="auto">
          <a:xfrm>
            <a:off x="63500" y="-506413"/>
            <a:ext cx="1704975" cy="10382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AutoShape 12" descr="data:image/jpeg;base64,/9j/4AAQSkZJRgABAQAAAQABAAD/2wBDAAkGBwgHBgkIBwgKCgkLDRYPDQwMDRsUFRAWIB0iIiAdHx8kKDQsJCYxJx8fLT0tMTU3Ojo6Iys/RD84QzQ5Ojf/2wBDAQoKCg0MDRoPDxo3JR8lNzc3Nzc3Nzc3Nzc3Nzc3Nzc3Nzc3Nzc3Nzc3Nzc3Nzc3Nzc3Nzc3Nzc3Nzc3Nzc3Nzf/wAARCAB+AM8DASIAAhEBAxEB/8QAHAABAAIDAQEBAAAAAAAAAAAAAAUGAQMHAgQI/8QAOhAAAQMCBAMGAwYGAgMAAAAAAQACAwQRBQYSITFBURMiYXGBkQcUoRYjMkJSsRUkYnLB0TOiQ1Ph/8QAGgEBAAMBAQEAAAAAAAAAAAAAAAIDBAUBBv/EACQRAAMAAgEDBAMBAAAAAAAAAAABAgMREgQhMSNBUXEFEyKh/9oADAMBAAIRAxEAPwDuKIiAIiIAiIgCIiAIiIAsEgcSslU7M2I1rZ3wWMccbtTtO+qM8HjrvsensVKZdPSI3SiXT9i2skY++hwNui2LnNPmFuGVzZmtd2R2qGXJJ6O33uPcgeC6DTzsqImSxEFjhcFTy4bxPVFPT9Tjzy3D8G1ERVGgIiIAiIgCIiAIiIAiIgCIiAIiIAiIgCIiAIiIAo/GMPbXwN02bPGS6J5FwDzB8CNj/sAqQWmVsxHceAgKXR4XTsnfO+M9rGSOzm/8Lhy8fA77cL33n6CqdDLZ5GlwuQOHmF4r6Cs7X5oWl0t0yRt4yN8P6hxHqOe3igpX1PeaXGJp21MLb+4upVdX3p7IRjjGtQtFgBuAb38VlaYWStADnDboFuUSYWLhYc4NFybBUEfEWObNkeHUdKamge4RCWLvOc+/4gBxaN/TdTjFd74rwV3ljHrk/J0BFgG6yoFgREQBERAEREAWCbLKw5AfE/FqFkjo3VUYe02LbrY2vpni7ZmkLlzgxuL1LXBlw8HvaL/hb1Vnw8NdFZpjBtsRo29t1rvp1Mp7MOPqqqmmi5tcHNBaQQeYWVG4VHPGwmeo7VzuTWaGi3QXPXryUjcLI0bU9rZlFi4S4Q9MosXS4QGUKxcJdAeWva6+gg2Nj5rEL2SxtkjIcxwu0jmFG104opagBzW9uzUy54SbN+t2+xX1wVVHGI6eOphu1oa1okF7BAfWhTisHggKV8UsdfheBikpn6amtJZcGxbGB3j+w9fBRfw4wemwTApcy4mAx0kTnMLh/wAUQ6eLrX8rKB+IckmMZ8iw1riWsdFStHIF5Bcf+30Vg+Lld8jg1BhFOdDJnXeB/wCtgFh7key6U49Y4xLzXd/RzKyJ5LyvxPZfZrybnDGsdzZUMZAJMOkFzGbD5VovY3tuTzHPlwXSwbqlZKpKfLGSDiNU3S58Jq53W3ItdrfQWFuqifhzmHHMbx+vdO7tKF/3kjHuNqcnZrWedtx4X86M2NW6qFpT/pfhyOFM29ujpi11E0dPC6aeRscbBdz3mwaOpJXvkuMfEXNNTictdBQ2dSUMzYgwi7XvuQ55B2NiLC+3PfZZZWzW3pbOjU2d8u1U5hgxOJx5P0uDT62srAx7ZGh7HBzTwINwV+Y4Kuvt2slRdgvcTDU0+W2wvb/5ztmVM8VmHwveCdERHbU8hJbpJsHNJ3Cm8ZCcip6R3JFCYBmfDsbiaYJQyVw/4nmxPl1U2q2tFgWCsrXK7Q26A5bMXNxurALt5BsNf6R08lZMNlaDHFNM+MPbckucCd9gL+v0XNpMQxIyzYhJUQvqDK7VSiEFhaJCCAb3/CLg87hXqnp6bFKOJ3aPjH44pGBrSPPfwXSt7hb7HHx6/Y+LT7n20mMx0ePw0TJnubM4NLHOc61zYWJ4bqLzvjObKTEoYqWjEFAZ2COWF9+3JcLNe7bRc2FtuPEqYwPLtDTYgyulmNTUsJLeFmHfewPirdZpG4B81l5xjtNLf2buGTJDTfH6IGpr8fZFhJgwqF8s5b88wztHYDbURv3rXPC63sqcY+0UlNJh8YwkQ6mVfaDUX7d3Te/Xe3Jb8Vwz598Tm1EkBYC28ZIJBc1x3BBH4beqjXZcqdwzF6ltw65aXAlxaG6j3uNxf19VVyXwX8H8maWvzI/Ca+apweGKvjeRSwCdpEzeRJvYc+YUTnXE8wUmVaSpgpvl6x7mfNdnICYHXFmt371ztYX4qafgE5lY5uK1YjEwkMet1nDU42Pe6OaOnd3BUnhlEKLDqekc/tewYGa3Xubc9yd1KciVb4ojWNuWtkVk+txytw7Xj9DHTS7aCHd6QdS38vv6BQebsY1V81G0v+5LRYOIB2ueCvE5LWEtG65Zmh7qbOMD5yGx1D2nU7ge6Wkft7ryWqyba7HlKpxNJ99GaOngqC10kTSbcSLn3KkMQoqWjwt1RHEBI17QCPEgL5pq3BsO+9nxKngHNr5Bt5c1C5jzFBjmEvw/ARUVjnSNJfBTvtsb8bLdnWJL+Tl9JXUOl+x7Or5alM2A0MjnEl0QNyVJHgoPKUVRS4Dh9LUNLZYoGMe08iBupw8FzTtHGyA74wAScPnef9m3+Fu+Mxd/GaEO/CKZ1vV2/wDhfLnkHBPiLHiG4jMkNT5gWDh/1Pupv4xUXb0eG4nFd0bS6FxHABwuD9D7rrw/VxV8rRx6XpZZ+GTfxCc6PIErYtgWwtNv03avl+D7Ihlyd7DeR9U7tPOwt9Le6+zBHx5u+H4ppH2mkpzTyH9MjRYH3APqqz8KxiuHY7iOFy0ruwYbVJJsIZANrddQPtYrMl6Fx7pmjfrxfs0dVdcNNuNl+cZZZaSsmka1rw8uEjHC4eCbkH1+u6/R/JcgzzlCXCpH1tKHSUL3XvziJPA+G+x9/HJHk6C17lZkwbDK6gZVfxOWCBti6Fxa8Rn9O4ubHrc8PBfFhGHx1spjibMKN0gc58hHaVFuAIAs1o6dfFfO2iFRWQwuu3tDpJA3Kv2G0bacNAY0ADSLC2nw8lLJkUIrcKfBI4ThofVUscLGtIeLW/KL7kdOC6YoPLmGGliFRM20rxsD+Vv+1OBZ45PuyxBeXi434L0sFTBxLG8uVgx6opKakqHMgqO0jc2N2gtO4F+HA28LLoeRMNrqHDJKfE4GgB+qK+5APEe/7q06QEC05eprJPFoxYOijDfOWYbG1o7rQPIL2iLMbQiIgCIiAKMxnAcNxum+WxKkjnivqsdiD4EbhSaxe3FAQFFkvL1CP5TCqSLxbEL+5UrFQQRABjAAOA6L6dbf1D3WQblAYaxreAsvR4IiAoHxbwR9bhEWJQM1SURJl69kRufQ2PldaMk11NmzKM+X8QeTUQRdnq/No/I8eI2HoOq6HKxsjCx7Q5rgQQRsQuZU+QsTwzOUNRg04gw5ru0E17ljb7xlvO/AeHiN9mLJNYnFPTXdMxZcdRl5ytp9mj5fh/R47gebKrDBDrp2gfNOdcM076Xt8Tvtz3B4Lq7WAEkNALuO3FZAsV6GyozZnlrk1ovw4VininsLxLG2WN0cjWuY4EOa4XBC9oqi459UZGZQ40+qoI3SQSsIYy+8RvcjyPXlZWDCMvCnlbLVhjtO7WDcX6lWAi6zZRcp1yYMBZRFIBERAEREAREQBERAEREB5KoOMlsOY65swDmue1zA4XsCxv8Am6v9lzzPzHQ41FK1pPaRb6eOxWvokqzcX77Of+Tpx07qfZo91MlG6K3y0F/7AvtyK5ja2sjjaGB0bXaQLcCRdVeN8jgCKSoe7kXtNv8ASmMmPlgzATVOaztYnNDXPAN7ggW9Ct3UYsc4aSZy+kzZr6iHp6OhhYe4MY5xIAAuSVkFeJ42zQSRP/C9pafIiy4x9IyEw7NuE1zXvY+aNgZra6aFze0bq0XaOJ71hbjuNtwpWkxCjrIBPTVMUkRJAe1wsSDY/VVLDMk1EbGtr62B5hpm00LoY3d5gla8FwJ/paLee/C2/wCwVMYGwOrppImhwtIwEnU65uRa/Abe9+CnkUqv58FeN05/vyWmGsppoxJDPG9pNgQ4cbkfuCPRa6bEqKqdppqmOU3tZhvy1fsq6cj0xe0/NHS3WA3sm7h/G/Xbh0O/gpHBMuQ4RVyVEUxe57Cy2gN27oHDwZ9SoFhOIiIAiIgCIiAIiIAiIgCIiAIiIAiIgB4Ku5tweoxOBstHPLHNECNLLd8efXyViWCgOVty1NPH2tXiNoybEyy2t4bnYpQ5WpJK1sYLKhlr64Xk29guluw6jfOZ3UkBmPF5jBPuvoa0NFmgAeAsvdjRX8KbV0sYipYKt8Y4fNP2+tz9VYRwCyi8AsiIgCIiAIiIAiIgCIiAg6rH3U2Iy0xpdTWHTZr/ALw90EOsdtNzpvfivn+1OmSQvo5TG1uprW/jtoa43ubbXPPkrHpHQJYdAgIKXMjPln1ENJM5kU7opGubpdZrXOJF/wC3mtU+badsbuxpp3SapWMD2EAuYL7+B291YtI6D2TS39I9l6CBosxuqK408tE+NpLmh4cD3mmS9+gIjuPMeCR5pp36f5WpYXCMgPaABrAIub2Gx99uOyntI6D2TS3oPZeAr/2qhdTvmjo5y1o3Li1oBJAFyT/V6EEHdTVBO6poaed7dLpYmvLehIBst2lu/dG/HZZQBERAQlbj4o6upilhbog0gDXZ8moA6gDtpF7XvxBXgZmjLngUNVZrwLkNG3fubXvtoO3Hhsp0tB4gH0Sw6BAQDs1QGNzoqSYuAcbPIZcNcAePS9z0tujMzxzzQRQUswdJUdiTIA0ABwBI3uePL1U9ob+keyzpHQdeCArseao31MkTaOd47TREGC7nEDe/Q35HdevtTAA+Q08xiLO0js2xc21+u5OxAG9r7bFWDS297C/kmlp4geyA00VSKumjnYxzWyNDgHCxC3rAAAsBYLKAIiICBxDMEtHipo/knSRAs++aSdiQHXFuI1Mt1uei0DNbZpaVlPSyATDU4yi2kd61hxO7fqrJYdAmlv6R7ICvnNMT3wxU9O90koY4B3BrXShm5F7O3Jt4b2Q5nYK91P8AKTFvaCJhbYkuu4G++w7otffdWDS39I9k0joPZegr7c0wkh5p5hE9mtt2WdYa77Hn3NhxKlsNrm4hQxVccb2NkBIa8bjey+rSOg9kAAFgAF4D/9k="/>
          <p:cNvSpPr>
            <a:spLocks noChangeAspect="1" noChangeArrowheads="1"/>
          </p:cNvSpPr>
          <p:nvPr/>
        </p:nvSpPr>
        <p:spPr bwMode="auto">
          <a:xfrm>
            <a:off x="215900" y="-354013"/>
            <a:ext cx="1704975" cy="10382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3086" name="Picture 14" descr="https://encrypted-tbn1.google.com/images?q=tbn:ANd9GcT3SYf1TQEW8FHl9wgMpLMkTv0TVZbv8bStnDpCoSqkn4FqHA2VFA"/>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289803" y="4210043"/>
            <a:ext cx="1513241" cy="919504"/>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3088" name="Picture 16" descr="https://encrypted-tbn3.google.com/images?q=tbn:ANd9GcTg7dd7audh5VqlHxFcgyVyK_fyem5wMY_Tg7Z2w505cs9hw0IQ"/>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5006627" y="4192682"/>
            <a:ext cx="1121049" cy="839705"/>
          </a:xfrm>
          <a:prstGeom prst="rect">
            <a:avLst/>
          </a:prstGeom>
          <a:noFill/>
          <a:extLst>
            <a:ext uri="{909E8E84-426E-40DD-AFC4-6F175D3DCCD1}">
              <a14:hiddenFill xmlns:a14="http://schemas.microsoft.com/office/drawing/2010/main">
                <a:solidFill>
                  <a:srgbClr val="FFFFFF"/>
                </a:solidFill>
              </a14:hiddenFill>
            </a:ext>
          </a:extLst>
        </p:spPr>
      </p:pic>
      <p:pic>
        <p:nvPicPr>
          <p:cNvPr id="3090" name="Picture 18" descr="https://encrypted-tbn1.google.com/images?q=tbn:ANd9GcRbkNEFeuW3l_3KV3uckcvJlU0v1ZlyIYUbRIaOcsN9czEJw0XUwA"/>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6354853" y="4156522"/>
            <a:ext cx="1296155" cy="970865"/>
          </a:xfrm>
          <a:prstGeom prst="rect">
            <a:avLst/>
          </a:prstGeom>
          <a:noFill/>
          <a:extLst>
            <a:ext uri="{909E8E84-426E-40DD-AFC4-6F175D3DCCD1}">
              <a14:hiddenFill xmlns:a14="http://schemas.microsoft.com/office/drawing/2010/main">
                <a:solidFill>
                  <a:srgbClr val="FFFFFF"/>
                </a:solidFill>
              </a14:hiddenFill>
            </a:ext>
          </a:extLst>
        </p:spPr>
      </p:pic>
      <p:sp>
        <p:nvSpPr>
          <p:cNvPr id="19" name="Rectangular Callout 22"/>
          <p:cNvSpPr>
            <a:spLocks noChangeArrowheads="1"/>
          </p:cNvSpPr>
          <p:nvPr/>
        </p:nvSpPr>
        <p:spPr bwMode="auto">
          <a:xfrm>
            <a:off x="7757345" y="3158577"/>
            <a:ext cx="971550" cy="531813"/>
          </a:xfrm>
          <a:prstGeom prst="wedgeRectCallout">
            <a:avLst>
              <a:gd name="adj1" fmla="val 12093"/>
              <a:gd name="adj2" fmla="val -114778"/>
            </a:avLst>
          </a:prstGeom>
          <a:noFill/>
          <a:ln w="9525" algn="ctr">
            <a:solidFill>
              <a:schemeClr val="accent2"/>
            </a:solidFill>
            <a:prstDash val="lgDash"/>
            <a:round/>
            <a:headEnd/>
            <a:tailEnd/>
          </a:ln>
          <a:extLst>
            <a:ext uri="{909E8E84-426E-40DD-AFC4-6F175D3DCCD1}">
              <a14:hiddenFill xmlns:a14="http://schemas.microsoft.com/office/drawing/2010/main">
                <a:solidFill>
                  <a:srgbClr val="FFFFFF"/>
                </a:solidFill>
              </a14:hiddenFill>
            </a:ext>
          </a:extLst>
        </p:spPr>
        <p:txBody>
          <a:bodyPr lIns="0" rIns="0" anchor="ctr"/>
          <a:lstStyle/>
          <a:p>
            <a:pPr algn="ctr"/>
            <a:r>
              <a:rPr lang="en-US" sz="1200" b="1" dirty="0" smtClean="0"/>
              <a:t>Is the data collected private?</a:t>
            </a:r>
            <a:endParaRPr lang="en-US" sz="1200" b="1" dirty="0"/>
          </a:p>
        </p:txBody>
      </p:sp>
      <p:pic>
        <p:nvPicPr>
          <p:cNvPr id="2050" name="Picture 2" descr="http://www.earthtimes.org/eimage/privacy-et-img.jpg"/>
          <p:cNvPicPr>
            <a:picLocks noChangeAspect="1" noChangeArrowheads="1"/>
          </p:cNvPicPr>
          <p:nvPr/>
        </p:nvPicPr>
        <p:blipFill rotWithShape="1">
          <a:blip r:embed="rId7" cstate="email">
            <a:extLst>
              <a:ext uri="{28A0092B-C50C-407E-A947-70E740481C1C}">
                <a14:useLocalDpi xmlns:a14="http://schemas.microsoft.com/office/drawing/2010/main"/>
              </a:ext>
            </a:extLst>
          </a:blip>
          <a:srcRect/>
          <a:stretch/>
        </p:blipFill>
        <p:spPr bwMode="auto">
          <a:xfrm>
            <a:off x="7804846" y="4088916"/>
            <a:ext cx="1161024" cy="11033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41906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74638"/>
            <a:ext cx="8229600" cy="605754"/>
          </a:xfrm>
        </p:spPr>
        <p:txBody>
          <a:bodyPr/>
          <a:lstStyle/>
          <a:p>
            <a:r>
              <a:rPr lang="en-US" dirty="0" smtClean="0">
                <a:latin typeface="Arial" charset="0"/>
              </a:rPr>
              <a:t>Global Opportunities</a:t>
            </a:r>
          </a:p>
        </p:txBody>
      </p:sp>
      <p:sp>
        <p:nvSpPr>
          <p:cNvPr id="12291"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Geneva" charset="-128"/>
              </a:defRPr>
            </a:lvl1pPr>
            <a:lvl2pPr marL="742950" indent="-285750" eaLnBrk="0" hangingPunct="0">
              <a:defRPr>
                <a:solidFill>
                  <a:schemeClr val="tx1"/>
                </a:solidFill>
                <a:latin typeface="Arial" charset="0"/>
                <a:ea typeface="Geneva" charset="-128"/>
              </a:defRPr>
            </a:lvl2pPr>
            <a:lvl3pPr marL="1143000" indent="-228600" eaLnBrk="0" hangingPunct="0">
              <a:defRPr>
                <a:solidFill>
                  <a:schemeClr val="tx1"/>
                </a:solidFill>
                <a:latin typeface="Arial" charset="0"/>
                <a:ea typeface="Geneva" charset="-128"/>
              </a:defRPr>
            </a:lvl3pPr>
            <a:lvl4pPr marL="1600200" indent="-228600" eaLnBrk="0" hangingPunct="0">
              <a:defRPr>
                <a:solidFill>
                  <a:schemeClr val="tx1"/>
                </a:solidFill>
                <a:latin typeface="Arial" charset="0"/>
                <a:ea typeface="Geneva" charset="-128"/>
              </a:defRPr>
            </a:lvl4pPr>
            <a:lvl5pPr marL="2057400" indent="-228600" eaLnBrk="0" hangingPunct="0">
              <a:defRPr>
                <a:solidFill>
                  <a:schemeClr val="tx1"/>
                </a:solidFill>
                <a:latin typeface="Arial" charset="0"/>
                <a:ea typeface="Geneva" charset="-128"/>
              </a:defRPr>
            </a:lvl5pPr>
            <a:lvl6pPr marL="2514600" indent="-228600" defTabSz="457200" eaLnBrk="0" fontAlgn="base" hangingPunct="0">
              <a:spcBef>
                <a:spcPct val="0"/>
              </a:spcBef>
              <a:spcAft>
                <a:spcPct val="0"/>
              </a:spcAft>
              <a:defRPr>
                <a:solidFill>
                  <a:schemeClr val="tx1"/>
                </a:solidFill>
                <a:latin typeface="Arial" charset="0"/>
                <a:ea typeface="Geneva" charset="-128"/>
              </a:defRPr>
            </a:lvl6pPr>
            <a:lvl7pPr marL="2971800" indent="-228600" defTabSz="457200" eaLnBrk="0" fontAlgn="base" hangingPunct="0">
              <a:spcBef>
                <a:spcPct val="0"/>
              </a:spcBef>
              <a:spcAft>
                <a:spcPct val="0"/>
              </a:spcAft>
              <a:defRPr>
                <a:solidFill>
                  <a:schemeClr val="tx1"/>
                </a:solidFill>
                <a:latin typeface="Arial" charset="0"/>
                <a:ea typeface="Geneva" charset="-128"/>
              </a:defRPr>
            </a:lvl7pPr>
            <a:lvl8pPr marL="3429000" indent="-228600" defTabSz="457200" eaLnBrk="0" fontAlgn="base" hangingPunct="0">
              <a:spcBef>
                <a:spcPct val="0"/>
              </a:spcBef>
              <a:spcAft>
                <a:spcPct val="0"/>
              </a:spcAft>
              <a:defRPr>
                <a:solidFill>
                  <a:schemeClr val="tx1"/>
                </a:solidFill>
                <a:latin typeface="Arial" charset="0"/>
                <a:ea typeface="Geneva" charset="-128"/>
              </a:defRPr>
            </a:lvl8pPr>
            <a:lvl9pPr marL="3886200" indent="-228600" defTabSz="457200" eaLnBrk="0" fontAlgn="base" hangingPunct="0">
              <a:spcBef>
                <a:spcPct val="0"/>
              </a:spcBef>
              <a:spcAft>
                <a:spcPct val="0"/>
              </a:spcAft>
              <a:defRPr>
                <a:solidFill>
                  <a:schemeClr val="tx1"/>
                </a:solidFill>
                <a:latin typeface="Arial" charset="0"/>
                <a:ea typeface="Geneva" charset="-128"/>
              </a:defRPr>
            </a:lvl9pPr>
          </a:lstStyle>
          <a:p>
            <a:pPr eaLnBrk="1" hangingPunct="1"/>
            <a:fld id="{10B060F5-D1B2-4B63-BB59-7AA9E833D9FE}" type="slidenum">
              <a:rPr lang="en-US" smtClean="0"/>
              <a:pPr eaLnBrk="1" hangingPunct="1"/>
              <a:t>11</a:t>
            </a:fld>
            <a:endParaRPr lang="en-US" smtClean="0"/>
          </a:p>
        </p:txBody>
      </p:sp>
      <p:grpSp>
        <p:nvGrpSpPr>
          <p:cNvPr id="12292" name="Group 4"/>
          <p:cNvGrpSpPr>
            <a:grpSpLocks/>
          </p:cNvGrpSpPr>
          <p:nvPr/>
        </p:nvGrpSpPr>
        <p:grpSpPr bwMode="auto">
          <a:xfrm>
            <a:off x="5173892" y="2347357"/>
            <a:ext cx="3231113" cy="3199572"/>
            <a:chOff x="6636268" y="1773902"/>
            <a:chExt cx="1900692" cy="2349330"/>
          </a:xfrm>
        </p:grpSpPr>
        <p:sp>
          <p:nvSpPr>
            <p:cNvPr id="6" name="Freeform 257"/>
            <p:cNvSpPr>
              <a:spLocks/>
            </p:cNvSpPr>
            <p:nvPr/>
          </p:nvSpPr>
          <p:spPr bwMode="auto">
            <a:xfrm>
              <a:off x="6636268" y="3107092"/>
              <a:ext cx="167761" cy="244189"/>
            </a:xfrm>
            <a:custGeom>
              <a:avLst/>
              <a:gdLst>
                <a:gd name="T0" fmla="*/ 30607767 w 84"/>
                <a:gd name="T1" fmla="*/ 212194454 h 126"/>
                <a:gd name="T2" fmla="*/ 0 w 84"/>
                <a:gd name="T3" fmla="*/ 191985026 h 126"/>
                <a:gd name="T4" fmla="*/ 0 w 84"/>
                <a:gd name="T5" fmla="*/ 171776895 h 126"/>
                <a:gd name="T6" fmla="*/ 10202589 w 84"/>
                <a:gd name="T7" fmla="*/ 161671532 h 126"/>
                <a:gd name="T8" fmla="*/ 20405178 w 84"/>
                <a:gd name="T9" fmla="*/ 141463402 h 126"/>
                <a:gd name="T10" fmla="*/ 20405178 w 84"/>
                <a:gd name="T11" fmla="*/ 111149908 h 126"/>
                <a:gd name="T12" fmla="*/ 10202589 w 84"/>
                <a:gd name="T13" fmla="*/ 101044545 h 126"/>
                <a:gd name="T14" fmla="*/ 20405178 w 84"/>
                <a:gd name="T15" fmla="*/ 90940480 h 126"/>
                <a:gd name="T16" fmla="*/ 10202589 w 84"/>
                <a:gd name="T17" fmla="*/ 60626987 h 126"/>
                <a:gd name="T18" fmla="*/ 51012946 w 84"/>
                <a:gd name="T19" fmla="*/ 50522922 h 126"/>
                <a:gd name="T20" fmla="*/ 51012946 w 84"/>
                <a:gd name="T21" fmla="*/ 30313493 h 126"/>
                <a:gd name="T22" fmla="*/ 91824606 w 84"/>
                <a:gd name="T23" fmla="*/ 0 h 126"/>
                <a:gd name="T24" fmla="*/ 102027195 w 84"/>
                <a:gd name="T25" fmla="*/ 10104065 h 126"/>
                <a:gd name="T26" fmla="*/ 122432374 w 84"/>
                <a:gd name="T27" fmla="*/ 10104065 h 126"/>
                <a:gd name="T28" fmla="*/ 132634963 w 84"/>
                <a:gd name="T29" fmla="*/ 30313493 h 126"/>
                <a:gd name="T30" fmla="*/ 142837552 w 84"/>
                <a:gd name="T31" fmla="*/ 50522922 h 126"/>
                <a:gd name="T32" fmla="*/ 122432374 w 84"/>
                <a:gd name="T33" fmla="*/ 70731052 h 126"/>
                <a:gd name="T34" fmla="*/ 132634963 w 84"/>
                <a:gd name="T35" fmla="*/ 111149908 h 126"/>
                <a:gd name="T36" fmla="*/ 122432374 w 84"/>
                <a:gd name="T37" fmla="*/ 161671532 h 126"/>
                <a:gd name="T38" fmla="*/ 91824606 w 84"/>
                <a:gd name="T39" fmla="*/ 171776895 h 126"/>
                <a:gd name="T40" fmla="*/ 30607767 w 84"/>
                <a:gd name="T41" fmla="*/ 212194454 h 12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84" h="126">
                  <a:moveTo>
                    <a:pt x="18" y="126"/>
                  </a:moveTo>
                  <a:lnTo>
                    <a:pt x="0" y="114"/>
                  </a:lnTo>
                  <a:lnTo>
                    <a:pt x="0" y="102"/>
                  </a:lnTo>
                  <a:lnTo>
                    <a:pt x="6" y="96"/>
                  </a:lnTo>
                  <a:lnTo>
                    <a:pt x="12" y="84"/>
                  </a:lnTo>
                  <a:lnTo>
                    <a:pt x="12" y="66"/>
                  </a:lnTo>
                  <a:lnTo>
                    <a:pt x="6" y="60"/>
                  </a:lnTo>
                  <a:lnTo>
                    <a:pt x="12" y="54"/>
                  </a:lnTo>
                  <a:lnTo>
                    <a:pt x="6" y="36"/>
                  </a:lnTo>
                  <a:lnTo>
                    <a:pt x="30" y="30"/>
                  </a:lnTo>
                  <a:lnTo>
                    <a:pt x="30" y="18"/>
                  </a:lnTo>
                  <a:lnTo>
                    <a:pt x="54" y="0"/>
                  </a:lnTo>
                  <a:lnTo>
                    <a:pt x="60" y="6"/>
                  </a:lnTo>
                  <a:lnTo>
                    <a:pt x="72" y="6"/>
                  </a:lnTo>
                  <a:lnTo>
                    <a:pt x="78" y="18"/>
                  </a:lnTo>
                  <a:lnTo>
                    <a:pt x="84" y="30"/>
                  </a:lnTo>
                  <a:lnTo>
                    <a:pt x="72" y="42"/>
                  </a:lnTo>
                  <a:lnTo>
                    <a:pt x="78" y="66"/>
                  </a:lnTo>
                  <a:lnTo>
                    <a:pt x="72" y="96"/>
                  </a:lnTo>
                  <a:lnTo>
                    <a:pt x="54" y="102"/>
                  </a:lnTo>
                  <a:lnTo>
                    <a:pt x="18" y="126"/>
                  </a:lnTo>
                  <a:close/>
                </a:path>
              </a:pathLst>
            </a:custGeom>
            <a:solidFill>
              <a:schemeClr val="bg1"/>
            </a:solidFill>
            <a:ln w="9525">
              <a:solidFill>
                <a:schemeClr val="accent4">
                  <a:lumMod val="50000"/>
                </a:schemeClr>
              </a:solidFill>
              <a:round/>
              <a:headEnd/>
              <a:tailEnd/>
            </a:ln>
          </p:spPr>
          <p:txBody>
            <a:bodyPr/>
            <a:lstStyle/>
            <a:p>
              <a:pPr>
                <a:defRPr/>
              </a:pPr>
              <a:endParaRPr lang="en-US" dirty="0">
                <a:latin typeface="Arial" pitchFamily="34" charset="0"/>
              </a:endParaRPr>
            </a:p>
          </p:txBody>
        </p:sp>
        <p:sp>
          <p:nvSpPr>
            <p:cNvPr id="7" name="Freeform 281"/>
            <p:cNvSpPr>
              <a:spLocks/>
            </p:cNvSpPr>
            <p:nvPr/>
          </p:nvSpPr>
          <p:spPr bwMode="auto">
            <a:xfrm>
              <a:off x="7321588" y="3808150"/>
              <a:ext cx="62464" cy="70893"/>
            </a:xfrm>
            <a:custGeom>
              <a:avLst/>
              <a:gdLst>
                <a:gd name="T0" fmla="*/ 0 w 30"/>
                <a:gd name="T1" fmla="*/ 19881507 h 37"/>
                <a:gd name="T2" fmla="*/ 42002075 w 30"/>
                <a:gd name="T3" fmla="*/ 0 h 37"/>
                <a:gd name="T4" fmla="*/ 52501932 w 30"/>
                <a:gd name="T5" fmla="*/ 39763014 h 37"/>
                <a:gd name="T6" fmla="*/ 42002075 w 30"/>
                <a:gd name="T7" fmla="*/ 61301098 h 37"/>
                <a:gd name="T8" fmla="*/ 0 w 30"/>
                <a:gd name="T9" fmla="*/ 19881507 h 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 h="37">
                  <a:moveTo>
                    <a:pt x="0" y="12"/>
                  </a:moveTo>
                  <a:lnTo>
                    <a:pt x="24" y="0"/>
                  </a:lnTo>
                  <a:lnTo>
                    <a:pt x="30" y="24"/>
                  </a:lnTo>
                  <a:lnTo>
                    <a:pt x="24" y="37"/>
                  </a:lnTo>
                  <a:lnTo>
                    <a:pt x="0" y="12"/>
                  </a:lnTo>
                  <a:close/>
                </a:path>
              </a:pathLst>
            </a:custGeom>
            <a:solidFill>
              <a:schemeClr val="bg1"/>
            </a:solidFill>
            <a:ln w="9525">
              <a:solidFill>
                <a:schemeClr val="accent4">
                  <a:lumMod val="50000"/>
                </a:schemeClr>
              </a:solidFill>
              <a:round/>
              <a:headEnd/>
              <a:tailEnd/>
            </a:ln>
          </p:spPr>
          <p:txBody>
            <a:bodyPr/>
            <a:lstStyle/>
            <a:p>
              <a:pPr>
                <a:defRPr/>
              </a:pPr>
              <a:endParaRPr lang="en-US" dirty="0">
                <a:latin typeface="Arial" pitchFamily="34" charset="0"/>
              </a:endParaRPr>
            </a:p>
          </p:txBody>
        </p:sp>
        <p:sp>
          <p:nvSpPr>
            <p:cNvPr id="8" name="Freeform 299"/>
            <p:cNvSpPr>
              <a:spLocks/>
            </p:cNvSpPr>
            <p:nvPr/>
          </p:nvSpPr>
          <p:spPr bwMode="auto">
            <a:xfrm>
              <a:off x="7801668" y="3036199"/>
              <a:ext cx="242718" cy="163449"/>
            </a:xfrm>
            <a:custGeom>
              <a:avLst/>
              <a:gdLst>
                <a:gd name="T0" fmla="*/ 1197078188 w 20"/>
                <a:gd name="T1" fmla="*/ 237821561 h 14"/>
                <a:gd name="T2" fmla="*/ 1071070375 w 20"/>
                <a:gd name="T3" fmla="*/ 118906925 h 14"/>
                <a:gd name="T4" fmla="*/ 945062563 w 20"/>
                <a:gd name="T5" fmla="*/ 0 h 14"/>
                <a:gd name="T6" fmla="*/ 819054750 w 20"/>
                <a:gd name="T7" fmla="*/ 59457318 h 14"/>
                <a:gd name="T8" fmla="*/ 567039125 w 20"/>
                <a:gd name="T9" fmla="*/ 0 h 14"/>
                <a:gd name="T10" fmla="*/ 315023500 w 20"/>
                <a:gd name="T11" fmla="*/ 0 h 14"/>
                <a:gd name="T12" fmla="*/ 63007875 w 20"/>
                <a:gd name="T13" fmla="*/ 59457318 h 14"/>
                <a:gd name="T14" fmla="*/ 63007875 w 20"/>
                <a:gd name="T15" fmla="*/ 297278879 h 14"/>
                <a:gd name="T16" fmla="*/ 0 w 20"/>
                <a:gd name="T17" fmla="*/ 356728486 h 14"/>
                <a:gd name="T18" fmla="*/ 126007813 w 20"/>
                <a:gd name="T19" fmla="*/ 356728486 h 14"/>
                <a:gd name="T20" fmla="*/ 252015625 w 20"/>
                <a:gd name="T21" fmla="*/ 416185804 h 14"/>
                <a:gd name="T22" fmla="*/ 378023438 w 20"/>
                <a:gd name="T23" fmla="*/ 475643121 h 14"/>
                <a:gd name="T24" fmla="*/ 441031313 w 20"/>
                <a:gd name="T25" fmla="*/ 594550046 h 14"/>
                <a:gd name="T26" fmla="*/ 378023438 w 20"/>
                <a:gd name="T27" fmla="*/ 713464682 h 14"/>
                <a:gd name="T28" fmla="*/ 441031313 w 20"/>
                <a:gd name="T29" fmla="*/ 713464682 h 14"/>
                <a:gd name="T30" fmla="*/ 567039125 w 20"/>
                <a:gd name="T31" fmla="*/ 832371607 h 14"/>
                <a:gd name="T32" fmla="*/ 693046938 w 20"/>
                <a:gd name="T33" fmla="*/ 772914289 h 14"/>
                <a:gd name="T34" fmla="*/ 819054750 w 20"/>
                <a:gd name="T35" fmla="*/ 713464682 h 14"/>
                <a:gd name="T36" fmla="*/ 1008062500 w 20"/>
                <a:gd name="T37" fmla="*/ 713464682 h 14"/>
                <a:gd name="T38" fmla="*/ 1008062500 w 20"/>
                <a:gd name="T39" fmla="*/ 535092729 h 14"/>
                <a:gd name="T40" fmla="*/ 1134070313 w 20"/>
                <a:gd name="T41" fmla="*/ 416185804 h 14"/>
                <a:gd name="T42" fmla="*/ 1260078125 w 20"/>
                <a:gd name="T43" fmla="*/ 237821561 h 14"/>
                <a:gd name="T44" fmla="*/ 1197078188 w 20"/>
                <a:gd name="T45" fmla="*/ 237821561 h 1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0" h="14">
                  <a:moveTo>
                    <a:pt x="19" y="4"/>
                  </a:moveTo>
                  <a:cubicBezTo>
                    <a:pt x="17" y="2"/>
                    <a:pt x="17" y="2"/>
                    <a:pt x="17" y="2"/>
                  </a:cubicBezTo>
                  <a:cubicBezTo>
                    <a:pt x="15" y="0"/>
                    <a:pt x="15" y="0"/>
                    <a:pt x="15" y="0"/>
                  </a:cubicBezTo>
                  <a:cubicBezTo>
                    <a:pt x="13" y="1"/>
                    <a:pt x="13" y="1"/>
                    <a:pt x="13" y="1"/>
                  </a:cubicBezTo>
                  <a:cubicBezTo>
                    <a:pt x="9" y="0"/>
                    <a:pt x="9" y="0"/>
                    <a:pt x="9" y="0"/>
                  </a:cubicBezTo>
                  <a:cubicBezTo>
                    <a:pt x="5" y="0"/>
                    <a:pt x="5" y="0"/>
                    <a:pt x="5" y="0"/>
                  </a:cubicBezTo>
                  <a:cubicBezTo>
                    <a:pt x="1" y="1"/>
                    <a:pt x="1" y="1"/>
                    <a:pt x="1" y="1"/>
                  </a:cubicBezTo>
                  <a:cubicBezTo>
                    <a:pt x="1" y="3"/>
                    <a:pt x="1" y="5"/>
                    <a:pt x="1" y="5"/>
                  </a:cubicBezTo>
                  <a:cubicBezTo>
                    <a:pt x="0" y="6"/>
                    <a:pt x="0" y="6"/>
                    <a:pt x="0" y="6"/>
                  </a:cubicBezTo>
                  <a:cubicBezTo>
                    <a:pt x="2" y="6"/>
                    <a:pt x="2" y="6"/>
                    <a:pt x="2" y="6"/>
                  </a:cubicBezTo>
                  <a:cubicBezTo>
                    <a:pt x="4" y="7"/>
                    <a:pt x="4" y="7"/>
                    <a:pt x="4" y="7"/>
                  </a:cubicBezTo>
                  <a:cubicBezTo>
                    <a:pt x="6" y="8"/>
                    <a:pt x="6" y="8"/>
                    <a:pt x="6" y="8"/>
                  </a:cubicBezTo>
                  <a:cubicBezTo>
                    <a:pt x="7" y="10"/>
                    <a:pt x="7" y="10"/>
                    <a:pt x="7" y="10"/>
                  </a:cubicBezTo>
                  <a:cubicBezTo>
                    <a:pt x="6" y="12"/>
                    <a:pt x="6" y="12"/>
                    <a:pt x="6" y="12"/>
                  </a:cubicBezTo>
                  <a:cubicBezTo>
                    <a:pt x="7" y="12"/>
                    <a:pt x="7" y="12"/>
                    <a:pt x="7" y="12"/>
                  </a:cubicBezTo>
                  <a:cubicBezTo>
                    <a:pt x="9" y="14"/>
                    <a:pt x="9" y="14"/>
                    <a:pt x="9" y="14"/>
                  </a:cubicBezTo>
                  <a:cubicBezTo>
                    <a:pt x="11" y="13"/>
                    <a:pt x="11" y="13"/>
                    <a:pt x="11" y="13"/>
                  </a:cubicBezTo>
                  <a:cubicBezTo>
                    <a:pt x="13" y="12"/>
                    <a:pt x="13" y="12"/>
                    <a:pt x="13" y="12"/>
                  </a:cubicBezTo>
                  <a:cubicBezTo>
                    <a:pt x="13" y="12"/>
                    <a:pt x="15" y="12"/>
                    <a:pt x="16" y="12"/>
                  </a:cubicBezTo>
                  <a:cubicBezTo>
                    <a:pt x="17" y="12"/>
                    <a:pt x="16" y="9"/>
                    <a:pt x="16" y="9"/>
                  </a:cubicBezTo>
                  <a:cubicBezTo>
                    <a:pt x="18" y="7"/>
                    <a:pt x="18" y="7"/>
                    <a:pt x="18" y="7"/>
                  </a:cubicBezTo>
                  <a:cubicBezTo>
                    <a:pt x="20" y="4"/>
                    <a:pt x="20" y="4"/>
                    <a:pt x="20" y="4"/>
                  </a:cubicBezTo>
                  <a:cubicBezTo>
                    <a:pt x="19" y="4"/>
                    <a:pt x="19" y="4"/>
                    <a:pt x="19" y="4"/>
                  </a:cubicBezTo>
                </a:path>
              </a:pathLst>
            </a:custGeom>
            <a:solidFill>
              <a:schemeClr val="bg1"/>
            </a:solidFill>
            <a:ln w="9525">
              <a:solidFill>
                <a:schemeClr val="accent4">
                  <a:lumMod val="50000"/>
                </a:schemeClr>
              </a:solidFill>
              <a:round/>
              <a:headEnd/>
              <a:tailEnd/>
            </a:ln>
          </p:spPr>
          <p:txBody>
            <a:bodyPr/>
            <a:lstStyle/>
            <a:p>
              <a:pPr>
                <a:defRPr/>
              </a:pPr>
              <a:endParaRPr lang="en-US" dirty="0">
                <a:latin typeface="Arial" pitchFamily="34" charset="0"/>
              </a:endParaRPr>
            </a:p>
          </p:txBody>
        </p:sp>
        <p:sp>
          <p:nvSpPr>
            <p:cNvPr id="9" name="Freeform 300"/>
            <p:cNvSpPr>
              <a:spLocks/>
            </p:cNvSpPr>
            <p:nvPr/>
          </p:nvSpPr>
          <p:spPr bwMode="auto">
            <a:xfrm>
              <a:off x="7908750" y="2815641"/>
              <a:ext cx="182038" cy="151634"/>
            </a:xfrm>
            <a:custGeom>
              <a:avLst/>
              <a:gdLst>
                <a:gd name="T0" fmla="*/ 94506918 w 90"/>
                <a:gd name="T1" fmla="*/ 111980133 h 78"/>
                <a:gd name="T2" fmla="*/ 136509698 w 90"/>
                <a:gd name="T3" fmla="*/ 132340513 h 78"/>
                <a:gd name="T4" fmla="*/ 147009732 w 90"/>
                <a:gd name="T5" fmla="*/ 71260677 h 78"/>
                <a:gd name="T6" fmla="*/ 147009732 w 90"/>
                <a:gd name="T7" fmla="*/ 50900297 h 78"/>
                <a:gd name="T8" fmla="*/ 157511089 w 90"/>
                <a:gd name="T9" fmla="*/ 10179538 h 78"/>
                <a:gd name="T10" fmla="*/ 147009732 w 90"/>
                <a:gd name="T11" fmla="*/ 0 h 78"/>
                <a:gd name="T12" fmla="*/ 126008342 w 90"/>
                <a:gd name="T13" fmla="*/ 0 h 78"/>
                <a:gd name="T14" fmla="*/ 63004171 w 90"/>
                <a:gd name="T15" fmla="*/ 0 h 78"/>
                <a:gd name="T16" fmla="*/ 0 w 90"/>
                <a:gd name="T17" fmla="*/ 30539918 h 78"/>
                <a:gd name="T18" fmla="*/ 0 w 90"/>
                <a:gd name="T19" fmla="*/ 50900297 h 78"/>
                <a:gd name="T20" fmla="*/ 10501357 w 90"/>
                <a:gd name="T21" fmla="*/ 71260677 h 78"/>
                <a:gd name="T22" fmla="*/ 21001390 w 90"/>
                <a:gd name="T23" fmla="*/ 81440215 h 78"/>
                <a:gd name="T24" fmla="*/ 31502747 w 90"/>
                <a:gd name="T25" fmla="*/ 91619754 h 78"/>
                <a:gd name="T26" fmla="*/ 21001390 w 90"/>
                <a:gd name="T27" fmla="*/ 101800595 h 78"/>
                <a:gd name="T28" fmla="*/ 63004171 w 90"/>
                <a:gd name="T29" fmla="*/ 91619754 h 78"/>
                <a:gd name="T30" fmla="*/ 94506918 w 90"/>
                <a:gd name="T31" fmla="*/ 111980133 h 7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90" h="78">
                  <a:moveTo>
                    <a:pt x="54" y="66"/>
                  </a:moveTo>
                  <a:lnTo>
                    <a:pt x="78" y="78"/>
                  </a:lnTo>
                  <a:lnTo>
                    <a:pt x="84" y="42"/>
                  </a:lnTo>
                  <a:lnTo>
                    <a:pt x="84" y="30"/>
                  </a:lnTo>
                  <a:lnTo>
                    <a:pt x="90" y="6"/>
                  </a:lnTo>
                  <a:lnTo>
                    <a:pt x="84" y="0"/>
                  </a:lnTo>
                  <a:lnTo>
                    <a:pt x="72" y="0"/>
                  </a:lnTo>
                  <a:lnTo>
                    <a:pt x="36" y="0"/>
                  </a:lnTo>
                  <a:lnTo>
                    <a:pt x="0" y="18"/>
                  </a:lnTo>
                  <a:lnTo>
                    <a:pt x="0" y="30"/>
                  </a:lnTo>
                  <a:lnTo>
                    <a:pt x="6" y="42"/>
                  </a:lnTo>
                  <a:lnTo>
                    <a:pt x="12" y="48"/>
                  </a:lnTo>
                  <a:lnTo>
                    <a:pt x="18" y="54"/>
                  </a:lnTo>
                  <a:lnTo>
                    <a:pt x="12" y="60"/>
                  </a:lnTo>
                  <a:lnTo>
                    <a:pt x="36" y="54"/>
                  </a:lnTo>
                  <a:lnTo>
                    <a:pt x="54" y="66"/>
                  </a:lnTo>
                  <a:close/>
                </a:path>
              </a:pathLst>
            </a:custGeom>
            <a:solidFill>
              <a:schemeClr val="bg1"/>
            </a:solidFill>
            <a:ln w="9525">
              <a:solidFill>
                <a:schemeClr val="accent4">
                  <a:lumMod val="50000"/>
                </a:schemeClr>
              </a:solidFill>
              <a:round/>
              <a:headEnd/>
              <a:tailEnd/>
            </a:ln>
          </p:spPr>
          <p:txBody>
            <a:bodyPr/>
            <a:lstStyle/>
            <a:p>
              <a:pPr>
                <a:defRPr/>
              </a:pPr>
              <a:endParaRPr lang="en-US" dirty="0">
                <a:latin typeface="Arial" pitchFamily="34" charset="0"/>
              </a:endParaRPr>
            </a:p>
          </p:txBody>
        </p:sp>
        <p:sp>
          <p:nvSpPr>
            <p:cNvPr id="10" name="Freeform 301"/>
            <p:cNvSpPr>
              <a:spLocks/>
            </p:cNvSpPr>
            <p:nvPr/>
          </p:nvSpPr>
          <p:spPr bwMode="auto">
            <a:xfrm>
              <a:off x="7899827" y="3049984"/>
              <a:ext cx="360507" cy="315082"/>
            </a:xfrm>
            <a:custGeom>
              <a:avLst/>
              <a:gdLst>
                <a:gd name="T0" fmla="*/ 1815260768 w 30"/>
                <a:gd name="T1" fmla="*/ 856117670 h 27"/>
                <a:gd name="T2" fmla="*/ 1633736247 w 30"/>
                <a:gd name="T3" fmla="*/ 672662208 h 27"/>
                <a:gd name="T4" fmla="*/ 1391700959 w 30"/>
                <a:gd name="T5" fmla="*/ 183455462 h 27"/>
                <a:gd name="T6" fmla="*/ 1210176438 w 30"/>
                <a:gd name="T7" fmla="*/ 122303641 h 27"/>
                <a:gd name="T8" fmla="*/ 1028644139 w 30"/>
                <a:gd name="T9" fmla="*/ 0 h 27"/>
                <a:gd name="T10" fmla="*/ 847119617 w 30"/>
                <a:gd name="T11" fmla="*/ 122303641 h 27"/>
                <a:gd name="T12" fmla="*/ 665595096 w 30"/>
                <a:gd name="T13" fmla="*/ 183455462 h 27"/>
                <a:gd name="T14" fmla="*/ 726105863 w 30"/>
                <a:gd name="T15" fmla="*/ 183455462 h 27"/>
                <a:gd name="T16" fmla="*/ 605084330 w 30"/>
                <a:gd name="T17" fmla="*/ 366910924 h 27"/>
                <a:gd name="T18" fmla="*/ 484070575 w 30"/>
                <a:gd name="T19" fmla="*/ 489206746 h 27"/>
                <a:gd name="T20" fmla="*/ 484070575 w 30"/>
                <a:gd name="T21" fmla="*/ 672662208 h 27"/>
                <a:gd name="T22" fmla="*/ 302546054 w 30"/>
                <a:gd name="T23" fmla="*/ 672662208 h 27"/>
                <a:gd name="T24" fmla="*/ 181524521 w 30"/>
                <a:gd name="T25" fmla="*/ 733814029 h 27"/>
                <a:gd name="T26" fmla="*/ 60510767 w 30"/>
                <a:gd name="T27" fmla="*/ 794965850 h 27"/>
                <a:gd name="T28" fmla="*/ 60510767 w 30"/>
                <a:gd name="T29" fmla="*/ 856117670 h 27"/>
                <a:gd name="T30" fmla="*/ 121013754 w 30"/>
                <a:gd name="T31" fmla="*/ 1100724953 h 27"/>
                <a:gd name="T32" fmla="*/ 0 w 30"/>
                <a:gd name="T33" fmla="*/ 1223028595 h 27"/>
                <a:gd name="T34" fmla="*/ 60510767 w 30"/>
                <a:gd name="T35" fmla="*/ 1406476237 h 27"/>
                <a:gd name="T36" fmla="*/ 60510767 w 30"/>
                <a:gd name="T37" fmla="*/ 1528779879 h 27"/>
                <a:gd name="T38" fmla="*/ 181524521 w 30"/>
                <a:gd name="T39" fmla="*/ 1467628058 h 27"/>
                <a:gd name="T40" fmla="*/ 423559809 w 30"/>
                <a:gd name="T41" fmla="*/ 1467628058 h 27"/>
                <a:gd name="T42" fmla="*/ 786616630 w 30"/>
                <a:gd name="T43" fmla="*/ 1589931699 h 27"/>
                <a:gd name="T44" fmla="*/ 1210176438 w 30"/>
                <a:gd name="T45" fmla="*/ 1589931699 h 27"/>
                <a:gd name="T46" fmla="*/ 1452211726 w 30"/>
                <a:gd name="T47" fmla="*/ 1651083520 h 27"/>
                <a:gd name="T48" fmla="*/ 1573225480 w 30"/>
                <a:gd name="T49" fmla="*/ 1284172596 h 27"/>
                <a:gd name="T50" fmla="*/ 1633736247 w 30"/>
                <a:gd name="T51" fmla="*/ 1284172596 h 27"/>
                <a:gd name="T52" fmla="*/ 1573225480 w 30"/>
                <a:gd name="T53" fmla="*/ 1039573133 h 27"/>
                <a:gd name="T54" fmla="*/ 1754750002 w 30"/>
                <a:gd name="T55" fmla="*/ 978421312 h 27"/>
                <a:gd name="T56" fmla="*/ 1815260768 w 30"/>
                <a:gd name="T57" fmla="*/ 856117670 h 2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27">
                  <a:moveTo>
                    <a:pt x="30" y="14"/>
                  </a:moveTo>
                  <a:cubicBezTo>
                    <a:pt x="27" y="11"/>
                    <a:pt x="27" y="11"/>
                    <a:pt x="27" y="11"/>
                  </a:cubicBezTo>
                  <a:cubicBezTo>
                    <a:pt x="23" y="3"/>
                    <a:pt x="23" y="3"/>
                    <a:pt x="23" y="3"/>
                  </a:cubicBezTo>
                  <a:cubicBezTo>
                    <a:pt x="20" y="2"/>
                    <a:pt x="20" y="2"/>
                    <a:pt x="20" y="2"/>
                  </a:cubicBezTo>
                  <a:cubicBezTo>
                    <a:pt x="17" y="0"/>
                    <a:pt x="17" y="0"/>
                    <a:pt x="17" y="0"/>
                  </a:cubicBezTo>
                  <a:cubicBezTo>
                    <a:pt x="14" y="2"/>
                    <a:pt x="14" y="2"/>
                    <a:pt x="14" y="2"/>
                  </a:cubicBezTo>
                  <a:cubicBezTo>
                    <a:pt x="11" y="3"/>
                    <a:pt x="11" y="3"/>
                    <a:pt x="11" y="3"/>
                  </a:cubicBezTo>
                  <a:cubicBezTo>
                    <a:pt x="12" y="3"/>
                    <a:pt x="12" y="3"/>
                    <a:pt x="12" y="3"/>
                  </a:cubicBezTo>
                  <a:cubicBezTo>
                    <a:pt x="10" y="6"/>
                    <a:pt x="10" y="6"/>
                    <a:pt x="10" y="6"/>
                  </a:cubicBezTo>
                  <a:cubicBezTo>
                    <a:pt x="8" y="8"/>
                    <a:pt x="8" y="8"/>
                    <a:pt x="8" y="8"/>
                  </a:cubicBezTo>
                  <a:cubicBezTo>
                    <a:pt x="8" y="8"/>
                    <a:pt x="9" y="11"/>
                    <a:pt x="8" y="11"/>
                  </a:cubicBezTo>
                  <a:cubicBezTo>
                    <a:pt x="7" y="11"/>
                    <a:pt x="5" y="11"/>
                    <a:pt x="5" y="11"/>
                  </a:cubicBezTo>
                  <a:cubicBezTo>
                    <a:pt x="3" y="12"/>
                    <a:pt x="3" y="12"/>
                    <a:pt x="3" y="12"/>
                  </a:cubicBezTo>
                  <a:cubicBezTo>
                    <a:pt x="1" y="13"/>
                    <a:pt x="1" y="13"/>
                    <a:pt x="1" y="13"/>
                  </a:cubicBezTo>
                  <a:cubicBezTo>
                    <a:pt x="1" y="14"/>
                    <a:pt x="1" y="14"/>
                    <a:pt x="1" y="14"/>
                  </a:cubicBezTo>
                  <a:cubicBezTo>
                    <a:pt x="2" y="18"/>
                    <a:pt x="2" y="18"/>
                    <a:pt x="2" y="18"/>
                  </a:cubicBezTo>
                  <a:cubicBezTo>
                    <a:pt x="0" y="20"/>
                    <a:pt x="0" y="20"/>
                    <a:pt x="0" y="20"/>
                  </a:cubicBezTo>
                  <a:cubicBezTo>
                    <a:pt x="1" y="23"/>
                    <a:pt x="1" y="23"/>
                    <a:pt x="1" y="23"/>
                  </a:cubicBezTo>
                  <a:cubicBezTo>
                    <a:pt x="1" y="25"/>
                    <a:pt x="1" y="25"/>
                    <a:pt x="1" y="25"/>
                  </a:cubicBezTo>
                  <a:cubicBezTo>
                    <a:pt x="3" y="24"/>
                    <a:pt x="3" y="24"/>
                    <a:pt x="3" y="24"/>
                  </a:cubicBezTo>
                  <a:cubicBezTo>
                    <a:pt x="7" y="24"/>
                    <a:pt x="7" y="24"/>
                    <a:pt x="7" y="24"/>
                  </a:cubicBezTo>
                  <a:cubicBezTo>
                    <a:pt x="13" y="26"/>
                    <a:pt x="13" y="26"/>
                    <a:pt x="13" y="26"/>
                  </a:cubicBezTo>
                  <a:cubicBezTo>
                    <a:pt x="20" y="26"/>
                    <a:pt x="20" y="26"/>
                    <a:pt x="20" y="26"/>
                  </a:cubicBezTo>
                  <a:cubicBezTo>
                    <a:pt x="24" y="27"/>
                    <a:pt x="24" y="27"/>
                    <a:pt x="24" y="27"/>
                  </a:cubicBezTo>
                  <a:cubicBezTo>
                    <a:pt x="26" y="21"/>
                    <a:pt x="26" y="21"/>
                    <a:pt x="26" y="21"/>
                  </a:cubicBezTo>
                  <a:cubicBezTo>
                    <a:pt x="27" y="21"/>
                    <a:pt x="27" y="21"/>
                    <a:pt x="27" y="21"/>
                  </a:cubicBezTo>
                  <a:cubicBezTo>
                    <a:pt x="26" y="17"/>
                    <a:pt x="26" y="17"/>
                    <a:pt x="26" y="17"/>
                  </a:cubicBezTo>
                  <a:cubicBezTo>
                    <a:pt x="29" y="16"/>
                    <a:pt x="29" y="16"/>
                    <a:pt x="29" y="16"/>
                  </a:cubicBezTo>
                  <a:lnTo>
                    <a:pt x="30" y="14"/>
                  </a:lnTo>
                  <a:close/>
                </a:path>
              </a:pathLst>
            </a:custGeom>
            <a:solidFill>
              <a:schemeClr val="bg1"/>
            </a:solidFill>
            <a:ln w="9525">
              <a:solidFill>
                <a:schemeClr val="accent4">
                  <a:lumMod val="50000"/>
                </a:schemeClr>
              </a:solidFill>
              <a:round/>
              <a:headEnd/>
              <a:tailEnd/>
            </a:ln>
          </p:spPr>
          <p:txBody>
            <a:bodyPr/>
            <a:lstStyle/>
            <a:p>
              <a:pPr>
                <a:defRPr/>
              </a:pPr>
              <a:endParaRPr lang="en-US" dirty="0">
                <a:latin typeface="Arial" pitchFamily="34" charset="0"/>
              </a:endParaRPr>
            </a:p>
          </p:txBody>
        </p:sp>
        <p:sp>
          <p:nvSpPr>
            <p:cNvPr id="11" name="Freeform 302"/>
            <p:cNvSpPr>
              <a:spLocks/>
            </p:cNvSpPr>
            <p:nvPr/>
          </p:nvSpPr>
          <p:spPr bwMode="auto">
            <a:xfrm>
              <a:off x="7814162" y="2921982"/>
              <a:ext cx="290904" cy="159511"/>
            </a:xfrm>
            <a:custGeom>
              <a:avLst/>
              <a:gdLst>
                <a:gd name="T0" fmla="*/ 504031250 w 24"/>
                <a:gd name="T1" fmla="*/ 594550046 h 14"/>
                <a:gd name="T2" fmla="*/ 756046875 w 24"/>
                <a:gd name="T3" fmla="*/ 654007364 h 14"/>
                <a:gd name="T4" fmla="*/ 882054688 w 24"/>
                <a:gd name="T5" fmla="*/ 594550046 h 14"/>
                <a:gd name="T6" fmla="*/ 1008062500 w 24"/>
                <a:gd name="T7" fmla="*/ 713464682 h 14"/>
                <a:gd name="T8" fmla="*/ 1134070313 w 24"/>
                <a:gd name="T9" fmla="*/ 832371607 h 14"/>
                <a:gd name="T10" fmla="*/ 1323086000 w 24"/>
                <a:gd name="T11" fmla="*/ 772914289 h 14"/>
                <a:gd name="T12" fmla="*/ 1512093750 w 24"/>
                <a:gd name="T13" fmla="*/ 654007364 h 14"/>
                <a:gd name="T14" fmla="*/ 1449093813 w 24"/>
                <a:gd name="T15" fmla="*/ 594550046 h 14"/>
                <a:gd name="T16" fmla="*/ 1323086000 w 24"/>
                <a:gd name="T17" fmla="*/ 297278879 h 14"/>
                <a:gd name="T18" fmla="*/ 1323086000 w 24"/>
                <a:gd name="T19" fmla="*/ 237821561 h 14"/>
                <a:gd name="T20" fmla="*/ 1071070375 w 24"/>
                <a:gd name="T21" fmla="*/ 118906925 h 14"/>
                <a:gd name="T22" fmla="*/ 882054688 w 24"/>
                <a:gd name="T23" fmla="*/ 0 h 14"/>
                <a:gd name="T24" fmla="*/ 630039063 w 24"/>
                <a:gd name="T25" fmla="*/ 59457318 h 14"/>
                <a:gd name="T26" fmla="*/ 567039125 w 24"/>
                <a:gd name="T27" fmla="*/ 297278879 h 14"/>
                <a:gd name="T28" fmla="*/ 504031250 w 24"/>
                <a:gd name="T29" fmla="*/ 356728486 h 14"/>
                <a:gd name="T30" fmla="*/ 315023500 w 24"/>
                <a:gd name="T31" fmla="*/ 178364243 h 14"/>
                <a:gd name="T32" fmla="*/ 189015688 w 24"/>
                <a:gd name="T33" fmla="*/ 178364243 h 14"/>
                <a:gd name="T34" fmla="*/ 63007875 w 24"/>
                <a:gd name="T35" fmla="*/ 475643121 h 14"/>
                <a:gd name="T36" fmla="*/ 0 w 24"/>
                <a:gd name="T37" fmla="*/ 654007364 h 14"/>
                <a:gd name="T38" fmla="*/ 252015625 w 24"/>
                <a:gd name="T39" fmla="*/ 594550046 h 14"/>
                <a:gd name="T40" fmla="*/ 504031250 w 24"/>
                <a:gd name="T41" fmla="*/ 594550046 h 1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4" h="14">
                  <a:moveTo>
                    <a:pt x="8" y="10"/>
                  </a:moveTo>
                  <a:cubicBezTo>
                    <a:pt x="12" y="11"/>
                    <a:pt x="12" y="11"/>
                    <a:pt x="12" y="11"/>
                  </a:cubicBezTo>
                  <a:cubicBezTo>
                    <a:pt x="14" y="10"/>
                    <a:pt x="14" y="10"/>
                    <a:pt x="14" y="10"/>
                  </a:cubicBezTo>
                  <a:cubicBezTo>
                    <a:pt x="16" y="12"/>
                    <a:pt x="16" y="12"/>
                    <a:pt x="16" y="12"/>
                  </a:cubicBezTo>
                  <a:cubicBezTo>
                    <a:pt x="18" y="14"/>
                    <a:pt x="18" y="14"/>
                    <a:pt x="18" y="14"/>
                  </a:cubicBezTo>
                  <a:cubicBezTo>
                    <a:pt x="21" y="13"/>
                    <a:pt x="21" y="13"/>
                    <a:pt x="21" y="13"/>
                  </a:cubicBezTo>
                  <a:cubicBezTo>
                    <a:pt x="24" y="11"/>
                    <a:pt x="24" y="11"/>
                    <a:pt x="24" y="11"/>
                  </a:cubicBezTo>
                  <a:cubicBezTo>
                    <a:pt x="23" y="10"/>
                    <a:pt x="23" y="10"/>
                    <a:pt x="23" y="10"/>
                  </a:cubicBezTo>
                  <a:cubicBezTo>
                    <a:pt x="21" y="5"/>
                    <a:pt x="21" y="5"/>
                    <a:pt x="21" y="5"/>
                  </a:cubicBezTo>
                  <a:cubicBezTo>
                    <a:pt x="21" y="4"/>
                    <a:pt x="21" y="4"/>
                    <a:pt x="21" y="4"/>
                  </a:cubicBezTo>
                  <a:cubicBezTo>
                    <a:pt x="17" y="2"/>
                    <a:pt x="17" y="2"/>
                    <a:pt x="17" y="2"/>
                  </a:cubicBezTo>
                  <a:cubicBezTo>
                    <a:pt x="14" y="0"/>
                    <a:pt x="14" y="0"/>
                    <a:pt x="14" y="0"/>
                  </a:cubicBezTo>
                  <a:cubicBezTo>
                    <a:pt x="10" y="1"/>
                    <a:pt x="10" y="1"/>
                    <a:pt x="10" y="1"/>
                  </a:cubicBezTo>
                  <a:cubicBezTo>
                    <a:pt x="9" y="5"/>
                    <a:pt x="9" y="5"/>
                    <a:pt x="9" y="5"/>
                  </a:cubicBezTo>
                  <a:cubicBezTo>
                    <a:pt x="8" y="6"/>
                    <a:pt x="8" y="6"/>
                    <a:pt x="8" y="6"/>
                  </a:cubicBezTo>
                  <a:cubicBezTo>
                    <a:pt x="5" y="3"/>
                    <a:pt x="5" y="3"/>
                    <a:pt x="5" y="3"/>
                  </a:cubicBezTo>
                  <a:cubicBezTo>
                    <a:pt x="3" y="3"/>
                    <a:pt x="3" y="3"/>
                    <a:pt x="3" y="3"/>
                  </a:cubicBezTo>
                  <a:cubicBezTo>
                    <a:pt x="3" y="3"/>
                    <a:pt x="1" y="7"/>
                    <a:pt x="1" y="8"/>
                  </a:cubicBezTo>
                  <a:cubicBezTo>
                    <a:pt x="1" y="8"/>
                    <a:pt x="0" y="10"/>
                    <a:pt x="0" y="11"/>
                  </a:cubicBezTo>
                  <a:cubicBezTo>
                    <a:pt x="4" y="10"/>
                    <a:pt x="4" y="10"/>
                    <a:pt x="4" y="10"/>
                  </a:cubicBezTo>
                  <a:lnTo>
                    <a:pt x="8" y="10"/>
                  </a:lnTo>
                  <a:close/>
                </a:path>
              </a:pathLst>
            </a:custGeom>
            <a:solidFill>
              <a:schemeClr val="bg1"/>
            </a:solidFill>
            <a:ln w="9525">
              <a:solidFill>
                <a:schemeClr val="accent4">
                  <a:lumMod val="50000"/>
                </a:schemeClr>
              </a:solidFill>
              <a:round/>
              <a:headEnd/>
              <a:tailEnd/>
            </a:ln>
          </p:spPr>
          <p:txBody>
            <a:bodyPr/>
            <a:lstStyle/>
            <a:p>
              <a:pPr>
                <a:defRPr/>
              </a:pPr>
              <a:endParaRPr lang="en-US" dirty="0">
                <a:latin typeface="Arial" pitchFamily="34" charset="0"/>
              </a:endParaRPr>
            </a:p>
          </p:txBody>
        </p:sp>
        <p:sp>
          <p:nvSpPr>
            <p:cNvPr id="12" name="Freeform 319"/>
            <p:cNvSpPr>
              <a:spLocks/>
            </p:cNvSpPr>
            <p:nvPr/>
          </p:nvSpPr>
          <p:spPr bwMode="auto">
            <a:xfrm>
              <a:off x="6743349" y="4032646"/>
              <a:ext cx="14278" cy="5908"/>
            </a:xfrm>
            <a:custGeom>
              <a:avLst/>
              <a:gdLst>
                <a:gd name="T0" fmla="*/ 15120938 w 6"/>
                <a:gd name="T1" fmla="*/ 0 h 6"/>
                <a:gd name="T2" fmla="*/ 0 w 6"/>
                <a:gd name="T3" fmla="*/ 0 h 6"/>
                <a:gd name="T4" fmla="*/ 0 w 6"/>
                <a:gd name="T5" fmla="*/ 3781028 h 6"/>
                <a:gd name="T6" fmla="*/ 15120938 w 6"/>
                <a:gd name="T7" fmla="*/ 0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6">
                  <a:moveTo>
                    <a:pt x="6" y="0"/>
                  </a:moveTo>
                  <a:lnTo>
                    <a:pt x="0" y="0"/>
                  </a:lnTo>
                  <a:lnTo>
                    <a:pt x="0" y="6"/>
                  </a:lnTo>
                  <a:lnTo>
                    <a:pt x="6" y="0"/>
                  </a:lnTo>
                  <a:close/>
                </a:path>
              </a:pathLst>
            </a:custGeom>
            <a:solidFill>
              <a:schemeClr val="bg1"/>
            </a:solidFill>
            <a:ln w="9525">
              <a:solidFill>
                <a:schemeClr val="accent4">
                  <a:lumMod val="50000"/>
                </a:schemeClr>
              </a:solidFill>
              <a:round/>
              <a:headEnd/>
              <a:tailEnd/>
            </a:ln>
          </p:spPr>
          <p:txBody>
            <a:bodyPr/>
            <a:lstStyle/>
            <a:p>
              <a:pPr>
                <a:defRPr/>
              </a:pPr>
              <a:endParaRPr lang="en-US" dirty="0">
                <a:latin typeface="Arial" pitchFamily="34" charset="0"/>
              </a:endParaRPr>
            </a:p>
          </p:txBody>
        </p:sp>
        <p:sp>
          <p:nvSpPr>
            <p:cNvPr id="13" name="Freeform 320"/>
            <p:cNvSpPr>
              <a:spLocks/>
            </p:cNvSpPr>
            <p:nvPr/>
          </p:nvSpPr>
          <p:spPr bwMode="auto">
            <a:xfrm>
              <a:off x="6770119" y="3867228"/>
              <a:ext cx="12493" cy="11816"/>
            </a:xfrm>
            <a:custGeom>
              <a:avLst/>
              <a:gdLst>
                <a:gd name="T0" fmla="*/ 0 w 6"/>
                <a:gd name="T1" fmla="*/ 0 h 6"/>
                <a:gd name="T2" fmla="*/ 0 w 6"/>
                <a:gd name="T3" fmla="*/ 0 h 6"/>
                <a:gd name="T4" fmla="*/ 10501974 w 6"/>
                <a:gd name="T5" fmla="*/ 10501974 h 6"/>
                <a:gd name="T6" fmla="*/ 0 w 6"/>
                <a:gd name="T7" fmla="*/ 0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6">
                  <a:moveTo>
                    <a:pt x="0" y="0"/>
                  </a:moveTo>
                  <a:lnTo>
                    <a:pt x="0" y="0"/>
                  </a:lnTo>
                  <a:lnTo>
                    <a:pt x="6" y="6"/>
                  </a:lnTo>
                  <a:lnTo>
                    <a:pt x="0" y="0"/>
                  </a:lnTo>
                  <a:close/>
                </a:path>
              </a:pathLst>
            </a:custGeom>
            <a:solidFill>
              <a:schemeClr val="bg1"/>
            </a:solidFill>
            <a:ln w="9525">
              <a:solidFill>
                <a:schemeClr val="accent4">
                  <a:lumMod val="50000"/>
                </a:schemeClr>
              </a:solidFill>
              <a:round/>
              <a:headEnd/>
              <a:tailEnd/>
            </a:ln>
          </p:spPr>
          <p:txBody>
            <a:bodyPr/>
            <a:lstStyle/>
            <a:p>
              <a:pPr>
                <a:defRPr/>
              </a:pPr>
              <a:endParaRPr lang="en-US" dirty="0">
                <a:latin typeface="Arial" pitchFamily="34" charset="0"/>
              </a:endParaRPr>
            </a:p>
          </p:txBody>
        </p:sp>
        <p:sp>
          <p:nvSpPr>
            <p:cNvPr id="14" name="Freeform 321"/>
            <p:cNvSpPr>
              <a:spLocks/>
            </p:cNvSpPr>
            <p:nvPr/>
          </p:nvSpPr>
          <p:spPr bwMode="auto">
            <a:xfrm>
              <a:off x="6661254" y="3768765"/>
              <a:ext cx="471158" cy="354467"/>
            </a:xfrm>
            <a:custGeom>
              <a:avLst/>
              <a:gdLst>
                <a:gd name="T0" fmla="*/ 2120218352 w 39"/>
                <a:gd name="T1" fmla="*/ 310833272 h 30"/>
                <a:gd name="T2" fmla="*/ 1995496374 w 39"/>
                <a:gd name="T3" fmla="*/ 310833272 h 30"/>
                <a:gd name="T4" fmla="*/ 1808421303 w 39"/>
                <a:gd name="T5" fmla="*/ 248663464 h 30"/>
                <a:gd name="T6" fmla="*/ 1683699325 w 39"/>
                <a:gd name="T7" fmla="*/ 248663464 h 30"/>
                <a:gd name="T8" fmla="*/ 1621346233 w 39"/>
                <a:gd name="T9" fmla="*/ 248663464 h 30"/>
                <a:gd name="T10" fmla="*/ 1558985244 w 39"/>
                <a:gd name="T11" fmla="*/ 124331732 h 30"/>
                <a:gd name="T12" fmla="*/ 810669168 w 39"/>
                <a:gd name="T13" fmla="*/ 0 h 30"/>
                <a:gd name="T14" fmla="*/ 436519027 w 39"/>
                <a:gd name="T15" fmla="*/ 62169808 h 30"/>
                <a:gd name="T16" fmla="*/ 311797049 w 39"/>
                <a:gd name="T17" fmla="*/ 0 h 30"/>
                <a:gd name="T18" fmla="*/ 187075071 w 39"/>
                <a:gd name="T19" fmla="*/ 62169808 h 30"/>
                <a:gd name="T20" fmla="*/ 0 w 39"/>
                <a:gd name="T21" fmla="*/ 186501540 h 30"/>
                <a:gd name="T22" fmla="*/ 124721978 w 39"/>
                <a:gd name="T23" fmla="*/ 497334812 h 30"/>
                <a:gd name="T24" fmla="*/ 249436060 w 39"/>
                <a:gd name="T25" fmla="*/ 372995195 h 30"/>
                <a:gd name="T26" fmla="*/ 498872119 w 39"/>
                <a:gd name="T27" fmla="*/ 435165003 h 30"/>
                <a:gd name="T28" fmla="*/ 561233108 w 39"/>
                <a:gd name="T29" fmla="*/ 497334812 h 30"/>
                <a:gd name="T30" fmla="*/ 561233108 w 39"/>
                <a:gd name="T31" fmla="*/ 497334812 h 30"/>
                <a:gd name="T32" fmla="*/ 623594097 w 39"/>
                <a:gd name="T33" fmla="*/ 559496735 h 30"/>
                <a:gd name="T34" fmla="*/ 561233108 w 39"/>
                <a:gd name="T35" fmla="*/ 745998275 h 30"/>
                <a:gd name="T36" fmla="*/ 498872119 w 39"/>
                <a:gd name="T37" fmla="*/ 1056831547 h 30"/>
                <a:gd name="T38" fmla="*/ 436519027 w 39"/>
                <a:gd name="T39" fmla="*/ 1243325202 h 30"/>
                <a:gd name="T40" fmla="*/ 436519027 w 39"/>
                <a:gd name="T41" fmla="*/ 1367656934 h 30"/>
                <a:gd name="T42" fmla="*/ 498872119 w 39"/>
                <a:gd name="T43" fmla="*/ 1367656934 h 30"/>
                <a:gd name="T44" fmla="*/ 436519027 w 39"/>
                <a:gd name="T45" fmla="*/ 1429826742 h 30"/>
                <a:gd name="T46" fmla="*/ 436519027 w 39"/>
                <a:gd name="T47" fmla="*/ 1491996550 h 30"/>
                <a:gd name="T48" fmla="*/ 374158038 w 39"/>
                <a:gd name="T49" fmla="*/ 1678490206 h 30"/>
                <a:gd name="T50" fmla="*/ 498872119 w 39"/>
                <a:gd name="T51" fmla="*/ 1678490206 h 30"/>
                <a:gd name="T52" fmla="*/ 748316076 w 39"/>
                <a:gd name="T53" fmla="*/ 1864991746 h 30"/>
                <a:gd name="T54" fmla="*/ 1122466217 w 39"/>
                <a:gd name="T55" fmla="*/ 1740660014 h 30"/>
                <a:gd name="T56" fmla="*/ 1496624254 w 39"/>
                <a:gd name="T57" fmla="*/ 1678490206 h 30"/>
                <a:gd name="T58" fmla="*/ 1683699325 w 39"/>
                <a:gd name="T59" fmla="*/ 1429826742 h 30"/>
                <a:gd name="T60" fmla="*/ 1870782292 w 39"/>
                <a:gd name="T61" fmla="*/ 1181163279 h 30"/>
                <a:gd name="T62" fmla="*/ 1870782292 w 39"/>
                <a:gd name="T63" fmla="*/ 1056831547 h 30"/>
                <a:gd name="T64" fmla="*/ 2057857363 w 39"/>
                <a:gd name="T65" fmla="*/ 683828467 h 30"/>
                <a:gd name="T66" fmla="*/ 2147483647 w 39"/>
                <a:gd name="T67" fmla="*/ 435165003 h 30"/>
                <a:gd name="T68" fmla="*/ 2147483647 w 39"/>
                <a:gd name="T69" fmla="*/ 372995195 h 30"/>
                <a:gd name="T70" fmla="*/ 2147483647 w 39"/>
                <a:gd name="T71" fmla="*/ 372995195 h 30"/>
                <a:gd name="T72" fmla="*/ 2120218352 w 39"/>
                <a:gd name="T73" fmla="*/ 310833272 h 3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39" h="30">
                  <a:moveTo>
                    <a:pt x="34" y="5"/>
                  </a:moveTo>
                  <a:cubicBezTo>
                    <a:pt x="34" y="5"/>
                    <a:pt x="33" y="5"/>
                    <a:pt x="32" y="5"/>
                  </a:cubicBezTo>
                  <a:cubicBezTo>
                    <a:pt x="32" y="5"/>
                    <a:pt x="29" y="4"/>
                    <a:pt x="29" y="4"/>
                  </a:cubicBezTo>
                  <a:cubicBezTo>
                    <a:pt x="27" y="4"/>
                    <a:pt x="27" y="4"/>
                    <a:pt x="27" y="4"/>
                  </a:cubicBezTo>
                  <a:cubicBezTo>
                    <a:pt x="26" y="4"/>
                    <a:pt x="26" y="4"/>
                    <a:pt x="26" y="4"/>
                  </a:cubicBezTo>
                  <a:cubicBezTo>
                    <a:pt x="25" y="2"/>
                    <a:pt x="25" y="2"/>
                    <a:pt x="25" y="2"/>
                  </a:cubicBezTo>
                  <a:cubicBezTo>
                    <a:pt x="13" y="0"/>
                    <a:pt x="13" y="0"/>
                    <a:pt x="13" y="0"/>
                  </a:cubicBezTo>
                  <a:cubicBezTo>
                    <a:pt x="7" y="1"/>
                    <a:pt x="7" y="1"/>
                    <a:pt x="7" y="1"/>
                  </a:cubicBezTo>
                  <a:cubicBezTo>
                    <a:pt x="5" y="0"/>
                    <a:pt x="5" y="0"/>
                    <a:pt x="5" y="0"/>
                  </a:cubicBezTo>
                  <a:cubicBezTo>
                    <a:pt x="3" y="1"/>
                    <a:pt x="3" y="1"/>
                    <a:pt x="3" y="1"/>
                  </a:cubicBezTo>
                  <a:cubicBezTo>
                    <a:pt x="3" y="1"/>
                    <a:pt x="1" y="3"/>
                    <a:pt x="0" y="3"/>
                  </a:cubicBezTo>
                  <a:cubicBezTo>
                    <a:pt x="2" y="8"/>
                    <a:pt x="2" y="8"/>
                    <a:pt x="2" y="8"/>
                  </a:cubicBezTo>
                  <a:cubicBezTo>
                    <a:pt x="4" y="6"/>
                    <a:pt x="4" y="6"/>
                    <a:pt x="4" y="6"/>
                  </a:cubicBezTo>
                  <a:cubicBezTo>
                    <a:pt x="8" y="7"/>
                    <a:pt x="8" y="7"/>
                    <a:pt x="8" y="7"/>
                  </a:cubicBezTo>
                  <a:cubicBezTo>
                    <a:pt x="9" y="8"/>
                    <a:pt x="9" y="8"/>
                    <a:pt x="9" y="8"/>
                  </a:cubicBezTo>
                  <a:cubicBezTo>
                    <a:pt x="9" y="8"/>
                    <a:pt x="9" y="8"/>
                    <a:pt x="9" y="8"/>
                  </a:cubicBezTo>
                  <a:cubicBezTo>
                    <a:pt x="10" y="9"/>
                    <a:pt x="10" y="9"/>
                    <a:pt x="10" y="9"/>
                  </a:cubicBezTo>
                  <a:cubicBezTo>
                    <a:pt x="9" y="12"/>
                    <a:pt x="9" y="12"/>
                    <a:pt x="9" y="12"/>
                  </a:cubicBezTo>
                  <a:cubicBezTo>
                    <a:pt x="8" y="17"/>
                    <a:pt x="8" y="17"/>
                    <a:pt x="8" y="17"/>
                  </a:cubicBezTo>
                  <a:cubicBezTo>
                    <a:pt x="7" y="20"/>
                    <a:pt x="7" y="20"/>
                    <a:pt x="7" y="20"/>
                  </a:cubicBezTo>
                  <a:cubicBezTo>
                    <a:pt x="7" y="22"/>
                    <a:pt x="7" y="22"/>
                    <a:pt x="7" y="22"/>
                  </a:cubicBezTo>
                  <a:cubicBezTo>
                    <a:pt x="8" y="22"/>
                    <a:pt x="8" y="22"/>
                    <a:pt x="8" y="22"/>
                  </a:cubicBezTo>
                  <a:cubicBezTo>
                    <a:pt x="7" y="23"/>
                    <a:pt x="7" y="23"/>
                    <a:pt x="7" y="23"/>
                  </a:cubicBezTo>
                  <a:cubicBezTo>
                    <a:pt x="7" y="24"/>
                    <a:pt x="7" y="24"/>
                    <a:pt x="7" y="24"/>
                  </a:cubicBezTo>
                  <a:cubicBezTo>
                    <a:pt x="6" y="27"/>
                    <a:pt x="6" y="27"/>
                    <a:pt x="6" y="27"/>
                  </a:cubicBezTo>
                  <a:cubicBezTo>
                    <a:pt x="8" y="27"/>
                    <a:pt x="8" y="27"/>
                    <a:pt x="8" y="27"/>
                  </a:cubicBezTo>
                  <a:cubicBezTo>
                    <a:pt x="12" y="30"/>
                    <a:pt x="12" y="30"/>
                    <a:pt x="12" y="30"/>
                  </a:cubicBezTo>
                  <a:cubicBezTo>
                    <a:pt x="18" y="28"/>
                    <a:pt x="18" y="28"/>
                    <a:pt x="18" y="28"/>
                  </a:cubicBezTo>
                  <a:cubicBezTo>
                    <a:pt x="24" y="27"/>
                    <a:pt x="24" y="27"/>
                    <a:pt x="24" y="27"/>
                  </a:cubicBezTo>
                  <a:cubicBezTo>
                    <a:pt x="27" y="23"/>
                    <a:pt x="27" y="23"/>
                    <a:pt x="27" y="23"/>
                  </a:cubicBezTo>
                  <a:cubicBezTo>
                    <a:pt x="30" y="19"/>
                    <a:pt x="30" y="19"/>
                    <a:pt x="30" y="19"/>
                  </a:cubicBezTo>
                  <a:cubicBezTo>
                    <a:pt x="30" y="17"/>
                    <a:pt x="30" y="17"/>
                    <a:pt x="30" y="17"/>
                  </a:cubicBezTo>
                  <a:cubicBezTo>
                    <a:pt x="33" y="11"/>
                    <a:pt x="33" y="11"/>
                    <a:pt x="33" y="11"/>
                  </a:cubicBezTo>
                  <a:cubicBezTo>
                    <a:pt x="39" y="7"/>
                    <a:pt x="39" y="7"/>
                    <a:pt x="39" y="7"/>
                  </a:cubicBezTo>
                  <a:cubicBezTo>
                    <a:pt x="39" y="6"/>
                    <a:pt x="39" y="6"/>
                    <a:pt x="39" y="6"/>
                  </a:cubicBezTo>
                  <a:cubicBezTo>
                    <a:pt x="37" y="6"/>
                    <a:pt x="37" y="6"/>
                    <a:pt x="37" y="6"/>
                  </a:cubicBezTo>
                  <a:lnTo>
                    <a:pt x="34" y="5"/>
                  </a:lnTo>
                  <a:close/>
                </a:path>
              </a:pathLst>
            </a:custGeom>
            <a:solidFill>
              <a:schemeClr val="accent2">
                <a:lumMod val="60000"/>
                <a:lumOff val="40000"/>
              </a:schemeClr>
            </a:solidFill>
            <a:ln w="9525">
              <a:solidFill>
                <a:schemeClr val="accent4">
                  <a:lumMod val="50000"/>
                </a:schemeClr>
              </a:solidFill>
              <a:round/>
              <a:headEnd/>
              <a:tailEnd/>
            </a:ln>
          </p:spPr>
          <p:txBody>
            <a:bodyPr/>
            <a:lstStyle/>
            <a:p>
              <a:pPr>
                <a:defRPr/>
              </a:pPr>
              <a:endParaRPr lang="en-US" dirty="0">
                <a:latin typeface="Arial" pitchFamily="34" charset="0"/>
              </a:endParaRPr>
            </a:p>
          </p:txBody>
        </p:sp>
        <p:sp>
          <p:nvSpPr>
            <p:cNvPr id="15" name="Freeform 322"/>
            <p:cNvSpPr>
              <a:spLocks/>
            </p:cNvSpPr>
            <p:nvPr/>
          </p:nvSpPr>
          <p:spPr bwMode="auto">
            <a:xfrm>
              <a:off x="6661254" y="3839658"/>
              <a:ext cx="121359" cy="250097"/>
            </a:xfrm>
            <a:custGeom>
              <a:avLst/>
              <a:gdLst>
                <a:gd name="T0" fmla="*/ 73505219 w 60"/>
                <a:gd name="T1" fmla="*/ 177432405 h 127"/>
                <a:gd name="T2" fmla="*/ 73505219 w 60"/>
                <a:gd name="T3" fmla="*/ 167096499 h 127"/>
                <a:gd name="T4" fmla="*/ 73505219 w 60"/>
                <a:gd name="T5" fmla="*/ 167096499 h 127"/>
                <a:gd name="T6" fmla="*/ 73505219 w 60"/>
                <a:gd name="T7" fmla="*/ 146424686 h 127"/>
                <a:gd name="T8" fmla="*/ 84005208 w 60"/>
                <a:gd name="T9" fmla="*/ 125752873 h 127"/>
                <a:gd name="T10" fmla="*/ 84005208 w 60"/>
                <a:gd name="T11" fmla="*/ 115416966 h 127"/>
                <a:gd name="T12" fmla="*/ 84005208 w 60"/>
                <a:gd name="T13" fmla="*/ 84409247 h 127"/>
                <a:gd name="T14" fmla="*/ 94506521 w 60"/>
                <a:gd name="T15" fmla="*/ 74073340 h 127"/>
                <a:gd name="T16" fmla="*/ 94506521 w 60"/>
                <a:gd name="T17" fmla="*/ 53401527 h 127"/>
                <a:gd name="T18" fmla="*/ 105006510 w 60"/>
                <a:gd name="T19" fmla="*/ 32729714 h 127"/>
                <a:gd name="T20" fmla="*/ 94506521 w 60"/>
                <a:gd name="T21" fmla="*/ 22393808 h 127"/>
                <a:gd name="T22" fmla="*/ 84005208 w 60"/>
                <a:gd name="T23" fmla="*/ 10335906 h 127"/>
                <a:gd name="T24" fmla="*/ 52503917 w 60"/>
                <a:gd name="T25" fmla="*/ 0 h 127"/>
                <a:gd name="T26" fmla="*/ 31502615 w 60"/>
                <a:gd name="T27" fmla="*/ 10335906 h 127"/>
                <a:gd name="T28" fmla="*/ 21001302 w 60"/>
                <a:gd name="T29" fmla="*/ 22393808 h 127"/>
                <a:gd name="T30" fmla="*/ 21001302 w 60"/>
                <a:gd name="T31" fmla="*/ 22393808 h 127"/>
                <a:gd name="T32" fmla="*/ 10501313 w 60"/>
                <a:gd name="T33" fmla="*/ 22393808 h 127"/>
                <a:gd name="T34" fmla="*/ 21001302 w 60"/>
                <a:gd name="T35" fmla="*/ 63737434 h 127"/>
                <a:gd name="T36" fmla="*/ 21001302 w 60"/>
                <a:gd name="T37" fmla="*/ 105081060 h 127"/>
                <a:gd name="T38" fmla="*/ 0 w 60"/>
                <a:gd name="T39" fmla="*/ 156760592 h 127"/>
                <a:gd name="T40" fmla="*/ 21001302 w 60"/>
                <a:gd name="T41" fmla="*/ 167096499 h 127"/>
                <a:gd name="T42" fmla="*/ 21001302 w 60"/>
                <a:gd name="T43" fmla="*/ 218776031 h 127"/>
                <a:gd name="T44" fmla="*/ 63003906 w 60"/>
                <a:gd name="T45" fmla="*/ 218776031 h 127"/>
                <a:gd name="T46" fmla="*/ 73505219 w 60"/>
                <a:gd name="T47" fmla="*/ 198104218 h 127"/>
                <a:gd name="T48" fmla="*/ 73505219 w 60"/>
                <a:gd name="T49" fmla="*/ 177432405 h 12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60" h="127">
                  <a:moveTo>
                    <a:pt x="42" y="103"/>
                  </a:moveTo>
                  <a:lnTo>
                    <a:pt x="42" y="97"/>
                  </a:lnTo>
                  <a:lnTo>
                    <a:pt x="42" y="85"/>
                  </a:lnTo>
                  <a:lnTo>
                    <a:pt x="48" y="73"/>
                  </a:lnTo>
                  <a:lnTo>
                    <a:pt x="48" y="67"/>
                  </a:lnTo>
                  <a:lnTo>
                    <a:pt x="48" y="49"/>
                  </a:lnTo>
                  <a:lnTo>
                    <a:pt x="54" y="43"/>
                  </a:lnTo>
                  <a:lnTo>
                    <a:pt x="54" y="31"/>
                  </a:lnTo>
                  <a:lnTo>
                    <a:pt x="60" y="19"/>
                  </a:lnTo>
                  <a:lnTo>
                    <a:pt x="54" y="13"/>
                  </a:lnTo>
                  <a:lnTo>
                    <a:pt x="48" y="6"/>
                  </a:lnTo>
                  <a:lnTo>
                    <a:pt x="30" y="0"/>
                  </a:lnTo>
                  <a:lnTo>
                    <a:pt x="18" y="6"/>
                  </a:lnTo>
                  <a:lnTo>
                    <a:pt x="12" y="13"/>
                  </a:lnTo>
                  <a:lnTo>
                    <a:pt x="6" y="13"/>
                  </a:lnTo>
                  <a:lnTo>
                    <a:pt x="12" y="37"/>
                  </a:lnTo>
                  <a:lnTo>
                    <a:pt x="12" y="61"/>
                  </a:lnTo>
                  <a:lnTo>
                    <a:pt x="0" y="91"/>
                  </a:lnTo>
                  <a:lnTo>
                    <a:pt x="12" y="97"/>
                  </a:lnTo>
                  <a:lnTo>
                    <a:pt x="12" y="127"/>
                  </a:lnTo>
                  <a:lnTo>
                    <a:pt x="36" y="127"/>
                  </a:lnTo>
                  <a:lnTo>
                    <a:pt x="42" y="115"/>
                  </a:lnTo>
                  <a:lnTo>
                    <a:pt x="42" y="103"/>
                  </a:lnTo>
                  <a:close/>
                </a:path>
              </a:pathLst>
            </a:custGeom>
            <a:solidFill>
              <a:schemeClr val="bg1"/>
            </a:solidFill>
            <a:ln w="9525">
              <a:solidFill>
                <a:schemeClr val="accent4">
                  <a:lumMod val="50000"/>
                </a:schemeClr>
              </a:solidFill>
              <a:round/>
              <a:headEnd/>
              <a:tailEnd/>
            </a:ln>
          </p:spPr>
          <p:txBody>
            <a:bodyPr/>
            <a:lstStyle/>
            <a:p>
              <a:pPr>
                <a:defRPr/>
              </a:pPr>
              <a:endParaRPr lang="en-US" dirty="0">
                <a:latin typeface="Arial" pitchFamily="34" charset="0"/>
              </a:endParaRPr>
            </a:p>
          </p:txBody>
        </p:sp>
        <p:sp>
          <p:nvSpPr>
            <p:cNvPr id="16" name="Freeform 323"/>
            <p:cNvSpPr>
              <a:spLocks/>
            </p:cNvSpPr>
            <p:nvPr/>
          </p:nvSpPr>
          <p:spPr bwMode="auto">
            <a:xfrm>
              <a:off x="6757627" y="3879043"/>
              <a:ext cx="24986" cy="94525"/>
            </a:xfrm>
            <a:custGeom>
              <a:avLst/>
              <a:gdLst>
                <a:gd name="T0" fmla="*/ 10501313 w 12"/>
                <a:gd name="T1" fmla="*/ 42002604 h 48"/>
                <a:gd name="T2" fmla="*/ 0 w 12"/>
                <a:gd name="T3" fmla="*/ 52503917 h 48"/>
                <a:gd name="T4" fmla="*/ 0 w 12"/>
                <a:gd name="T5" fmla="*/ 84005208 h 48"/>
                <a:gd name="T6" fmla="*/ 10501313 w 12"/>
                <a:gd name="T7" fmla="*/ 31502615 h 48"/>
                <a:gd name="T8" fmla="*/ 21001302 w 12"/>
                <a:gd name="T9" fmla="*/ 0 h 48"/>
                <a:gd name="T10" fmla="*/ 10501313 w 12"/>
                <a:gd name="T11" fmla="*/ 21001302 h 48"/>
                <a:gd name="T12" fmla="*/ 10501313 w 12"/>
                <a:gd name="T13" fmla="*/ 42002604 h 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 h="48">
                  <a:moveTo>
                    <a:pt x="6" y="24"/>
                  </a:moveTo>
                  <a:lnTo>
                    <a:pt x="0" y="30"/>
                  </a:lnTo>
                  <a:lnTo>
                    <a:pt x="0" y="48"/>
                  </a:lnTo>
                  <a:lnTo>
                    <a:pt x="6" y="18"/>
                  </a:lnTo>
                  <a:lnTo>
                    <a:pt x="12" y="0"/>
                  </a:lnTo>
                  <a:lnTo>
                    <a:pt x="6" y="12"/>
                  </a:lnTo>
                  <a:lnTo>
                    <a:pt x="6" y="24"/>
                  </a:lnTo>
                  <a:close/>
                </a:path>
              </a:pathLst>
            </a:custGeom>
            <a:solidFill>
              <a:schemeClr val="bg1"/>
            </a:solidFill>
            <a:ln w="9525">
              <a:solidFill>
                <a:schemeClr val="accent4">
                  <a:lumMod val="50000"/>
                </a:schemeClr>
              </a:solidFill>
              <a:round/>
              <a:headEnd/>
              <a:tailEnd/>
            </a:ln>
          </p:spPr>
          <p:txBody>
            <a:bodyPr/>
            <a:lstStyle/>
            <a:p>
              <a:pPr>
                <a:defRPr/>
              </a:pPr>
              <a:endParaRPr lang="en-US" dirty="0">
                <a:latin typeface="Arial" pitchFamily="34" charset="0"/>
              </a:endParaRPr>
            </a:p>
          </p:txBody>
        </p:sp>
        <p:sp>
          <p:nvSpPr>
            <p:cNvPr id="17" name="Freeform 324"/>
            <p:cNvSpPr>
              <a:spLocks/>
            </p:cNvSpPr>
            <p:nvPr/>
          </p:nvSpPr>
          <p:spPr bwMode="auto">
            <a:xfrm>
              <a:off x="6736211" y="4038554"/>
              <a:ext cx="7139" cy="51201"/>
            </a:xfrm>
            <a:custGeom>
              <a:avLst/>
              <a:gdLst>
                <a:gd name="T0" fmla="*/ 3781028 w 6"/>
                <a:gd name="T1" fmla="*/ 0 h 24"/>
                <a:gd name="T2" fmla="*/ 3781028 w 6"/>
                <a:gd name="T3" fmla="*/ 23153936 h 24"/>
                <a:gd name="T4" fmla="*/ 0 w 6"/>
                <a:gd name="T5" fmla="*/ 46306482 h 24"/>
                <a:gd name="T6" fmla="*/ 3781028 w 6"/>
                <a:gd name="T7" fmla="*/ 11576273 h 24"/>
                <a:gd name="T8" fmla="*/ 3781028 w 6"/>
                <a:gd name="T9" fmla="*/ 0 h 2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24">
                  <a:moveTo>
                    <a:pt x="6" y="0"/>
                  </a:moveTo>
                  <a:lnTo>
                    <a:pt x="6" y="12"/>
                  </a:lnTo>
                  <a:lnTo>
                    <a:pt x="0" y="24"/>
                  </a:lnTo>
                  <a:lnTo>
                    <a:pt x="6" y="6"/>
                  </a:lnTo>
                  <a:lnTo>
                    <a:pt x="6" y="0"/>
                  </a:lnTo>
                  <a:close/>
                </a:path>
              </a:pathLst>
            </a:custGeom>
            <a:solidFill>
              <a:schemeClr val="bg1"/>
            </a:solidFill>
            <a:ln w="9525">
              <a:solidFill>
                <a:schemeClr val="accent4">
                  <a:lumMod val="50000"/>
                </a:schemeClr>
              </a:solidFill>
              <a:round/>
              <a:headEnd/>
              <a:tailEnd/>
            </a:ln>
          </p:spPr>
          <p:txBody>
            <a:bodyPr/>
            <a:lstStyle/>
            <a:p>
              <a:pPr>
                <a:defRPr/>
              </a:pPr>
              <a:endParaRPr lang="en-US" dirty="0">
                <a:latin typeface="Arial" pitchFamily="34" charset="0"/>
              </a:endParaRPr>
            </a:p>
          </p:txBody>
        </p:sp>
        <p:sp>
          <p:nvSpPr>
            <p:cNvPr id="18" name="Freeform 325"/>
            <p:cNvSpPr>
              <a:spLocks/>
            </p:cNvSpPr>
            <p:nvPr/>
          </p:nvSpPr>
          <p:spPr bwMode="auto">
            <a:xfrm>
              <a:off x="6743349" y="3973568"/>
              <a:ext cx="14278" cy="33478"/>
            </a:xfrm>
            <a:custGeom>
              <a:avLst/>
              <a:gdLst>
                <a:gd name="T0" fmla="*/ 0 w 6"/>
                <a:gd name="T1" fmla="*/ 27441701 h 18"/>
                <a:gd name="T2" fmla="*/ 15120938 w 6"/>
                <a:gd name="T3" fmla="*/ 0 h 18"/>
                <a:gd name="T4" fmla="*/ 15120938 w 6"/>
                <a:gd name="T5" fmla="*/ 18294879 h 18"/>
                <a:gd name="T6" fmla="*/ 0 w 6"/>
                <a:gd name="T7" fmla="*/ 27441701 h 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8">
                  <a:moveTo>
                    <a:pt x="0" y="18"/>
                  </a:moveTo>
                  <a:lnTo>
                    <a:pt x="6" y="0"/>
                  </a:lnTo>
                  <a:lnTo>
                    <a:pt x="6" y="12"/>
                  </a:lnTo>
                  <a:lnTo>
                    <a:pt x="0" y="18"/>
                  </a:lnTo>
                  <a:close/>
                </a:path>
              </a:pathLst>
            </a:custGeom>
            <a:solidFill>
              <a:schemeClr val="bg1"/>
            </a:solidFill>
            <a:ln w="9525">
              <a:solidFill>
                <a:schemeClr val="accent4">
                  <a:lumMod val="50000"/>
                </a:schemeClr>
              </a:solidFill>
              <a:round/>
              <a:headEnd/>
              <a:tailEnd/>
            </a:ln>
          </p:spPr>
          <p:txBody>
            <a:bodyPr/>
            <a:lstStyle/>
            <a:p>
              <a:pPr>
                <a:defRPr/>
              </a:pPr>
              <a:endParaRPr lang="en-US" dirty="0">
                <a:latin typeface="Arial" pitchFamily="34" charset="0"/>
              </a:endParaRPr>
            </a:p>
          </p:txBody>
        </p:sp>
        <p:sp>
          <p:nvSpPr>
            <p:cNvPr id="19" name="Freeform 326"/>
            <p:cNvSpPr>
              <a:spLocks/>
            </p:cNvSpPr>
            <p:nvPr/>
          </p:nvSpPr>
          <p:spPr bwMode="auto">
            <a:xfrm>
              <a:off x="6743349" y="4007046"/>
              <a:ext cx="0" cy="25600"/>
            </a:xfrm>
            <a:custGeom>
              <a:avLst/>
              <a:gdLst>
                <a:gd name="T0" fmla="*/ 25410120 h 12"/>
                <a:gd name="T1" fmla="*/ 0 h 12"/>
                <a:gd name="T2" fmla="*/ 25410120 h 12"/>
                <a:gd name="T3" fmla="*/ 25410120 h 12"/>
                <a:gd name="T4" fmla="*/ 0 60000 65536"/>
                <a:gd name="T5" fmla="*/ 0 60000 65536"/>
                <a:gd name="T6" fmla="*/ 0 60000 65536"/>
                <a:gd name="T7" fmla="*/ 0 60000 65536"/>
              </a:gdLst>
              <a:ahLst/>
              <a:cxnLst>
                <a:cxn ang="T4">
                  <a:pos x="0" y="T0"/>
                </a:cxn>
                <a:cxn ang="T5">
                  <a:pos x="0" y="T1"/>
                </a:cxn>
                <a:cxn ang="T6">
                  <a:pos x="0" y="T2"/>
                </a:cxn>
                <a:cxn ang="T7">
                  <a:pos x="0" y="T3"/>
                </a:cxn>
              </a:cxnLst>
              <a:rect l="0" t="0" r="r" b="b"/>
              <a:pathLst>
                <a:path h="12">
                  <a:moveTo>
                    <a:pt x="0" y="12"/>
                  </a:moveTo>
                  <a:lnTo>
                    <a:pt x="0" y="0"/>
                  </a:lnTo>
                  <a:lnTo>
                    <a:pt x="0" y="12"/>
                  </a:lnTo>
                  <a:close/>
                </a:path>
              </a:pathLst>
            </a:custGeom>
            <a:solidFill>
              <a:schemeClr val="bg1"/>
            </a:solidFill>
            <a:ln w="9525">
              <a:solidFill>
                <a:schemeClr val="accent4">
                  <a:lumMod val="50000"/>
                </a:schemeClr>
              </a:solidFill>
              <a:round/>
              <a:headEnd/>
              <a:tailEnd/>
            </a:ln>
          </p:spPr>
          <p:txBody>
            <a:bodyPr/>
            <a:lstStyle/>
            <a:p>
              <a:pPr>
                <a:defRPr/>
              </a:pPr>
              <a:endParaRPr lang="en-US" dirty="0">
                <a:latin typeface="Arial" pitchFamily="34" charset="0"/>
              </a:endParaRPr>
            </a:p>
          </p:txBody>
        </p:sp>
        <p:sp>
          <p:nvSpPr>
            <p:cNvPr id="21" name="Freeform 334"/>
            <p:cNvSpPr>
              <a:spLocks/>
            </p:cNvSpPr>
            <p:nvPr/>
          </p:nvSpPr>
          <p:spPr bwMode="auto">
            <a:xfrm>
              <a:off x="7801668" y="1905842"/>
              <a:ext cx="408694" cy="874353"/>
            </a:xfrm>
            <a:custGeom>
              <a:avLst/>
              <a:gdLst>
                <a:gd name="T0" fmla="*/ 2092026176 w 34"/>
                <a:gd name="T1" fmla="*/ 2147483647 h 75"/>
                <a:gd name="T2" fmla="*/ 1968967659 w 34"/>
                <a:gd name="T3" fmla="*/ 2147483647 h 75"/>
                <a:gd name="T4" fmla="*/ 1845909141 w 34"/>
                <a:gd name="T5" fmla="*/ 2147483647 h 75"/>
                <a:gd name="T6" fmla="*/ 1907438400 w 34"/>
                <a:gd name="T7" fmla="*/ 2147483647 h 75"/>
                <a:gd name="T8" fmla="*/ 1845909141 w 34"/>
                <a:gd name="T9" fmla="*/ 2147483647 h 75"/>
                <a:gd name="T10" fmla="*/ 1845909141 w 34"/>
                <a:gd name="T11" fmla="*/ 2147483647 h 75"/>
                <a:gd name="T12" fmla="*/ 1784372038 w 34"/>
                <a:gd name="T13" fmla="*/ 2147483647 h 75"/>
                <a:gd name="T14" fmla="*/ 1784372038 w 34"/>
                <a:gd name="T15" fmla="*/ 2147483647 h 75"/>
                <a:gd name="T16" fmla="*/ 1722842779 w 34"/>
                <a:gd name="T17" fmla="*/ 2147483647 h 75"/>
                <a:gd name="T18" fmla="*/ 1845909141 w 34"/>
                <a:gd name="T19" fmla="*/ 2147483647 h 75"/>
                <a:gd name="T20" fmla="*/ 1661313521 w 34"/>
                <a:gd name="T21" fmla="*/ 1647110888 h 75"/>
                <a:gd name="T22" fmla="*/ 1845909141 w 34"/>
                <a:gd name="T23" fmla="*/ 1281087114 h 75"/>
                <a:gd name="T24" fmla="*/ 1722842779 w 34"/>
                <a:gd name="T25" fmla="*/ 1037071265 h 75"/>
                <a:gd name="T26" fmla="*/ 1538255003 w 34"/>
                <a:gd name="T27" fmla="*/ 915063340 h 75"/>
                <a:gd name="T28" fmla="*/ 1538255003 w 34"/>
                <a:gd name="T29" fmla="*/ 854055472 h 75"/>
                <a:gd name="T30" fmla="*/ 1538255003 w 34"/>
                <a:gd name="T31" fmla="*/ 610039623 h 75"/>
                <a:gd name="T32" fmla="*/ 1538255003 w 34"/>
                <a:gd name="T33" fmla="*/ 610039623 h 75"/>
                <a:gd name="T34" fmla="*/ 1599784262 w 34"/>
                <a:gd name="T35" fmla="*/ 549039566 h 75"/>
                <a:gd name="T36" fmla="*/ 1599784262 w 34"/>
                <a:gd name="T37" fmla="*/ 488031699 h 75"/>
                <a:gd name="T38" fmla="*/ 1661313521 w 34"/>
                <a:gd name="T39" fmla="*/ 366023774 h 75"/>
                <a:gd name="T40" fmla="*/ 1661313521 w 34"/>
                <a:gd name="T41" fmla="*/ 183015792 h 75"/>
                <a:gd name="T42" fmla="*/ 1476725744 w 34"/>
                <a:gd name="T43" fmla="*/ 0 h 75"/>
                <a:gd name="T44" fmla="*/ 1169071606 w 34"/>
                <a:gd name="T45" fmla="*/ 61007868 h 75"/>
                <a:gd name="T46" fmla="*/ 1046013088 w 34"/>
                <a:gd name="T47" fmla="*/ 183015792 h 75"/>
                <a:gd name="T48" fmla="*/ 922954571 w 34"/>
                <a:gd name="T49" fmla="*/ 488031699 h 75"/>
                <a:gd name="T50" fmla="*/ 738358950 w 34"/>
                <a:gd name="T51" fmla="*/ 671047491 h 75"/>
                <a:gd name="T52" fmla="*/ 676829691 w 34"/>
                <a:gd name="T53" fmla="*/ 610039623 h 75"/>
                <a:gd name="T54" fmla="*/ 492241915 w 34"/>
                <a:gd name="T55" fmla="*/ 671047491 h 75"/>
                <a:gd name="T56" fmla="*/ 307654138 w 34"/>
                <a:gd name="T57" fmla="*/ 610039623 h 75"/>
                <a:gd name="T58" fmla="*/ 184587776 w 34"/>
                <a:gd name="T59" fmla="*/ 488031699 h 75"/>
                <a:gd name="T60" fmla="*/ 123058518 w 34"/>
                <a:gd name="T61" fmla="*/ 366023774 h 75"/>
                <a:gd name="T62" fmla="*/ 61529259 w 34"/>
                <a:gd name="T63" fmla="*/ 488031699 h 75"/>
                <a:gd name="T64" fmla="*/ 0 w 34"/>
                <a:gd name="T65" fmla="*/ 488031699 h 75"/>
                <a:gd name="T66" fmla="*/ 61529259 w 34"/>
                <a:gd name="T67" fmla="*/ 610039623 h 75"/>
                <a:gd name="T68" fmla="*/ 246117035 w 34"/>
                <a:gd name="T69" fmla="*/ 793055415 h 75"/>
                <a:gd name="T70" fmla="*/ 369183397 w 34"/>
                <a:gd name="T71" fmla="*/ 854055472 h 75"/>
                <a:gd name="T72" fmla="*/ 430712656 w 34"/>
                <a:gd name="T73" fmla="*/ 854055472 h 75"/>
                <a:gd name="T74" fmla="*/ 553771174 w 34"/>
                <a:gd name="T75" fmla="*/ 1159079189 h 75"/>
                <a:gd name="T76" fmla="*/ 553771174 w 34"/>
                <a:gd name="T77" fmla="*/ 1403095039 h 75"/>
                <a:gd name="T78" fmla="*/ 553771174 w 34"/>
                <a:gd name="T79" fmla="*/ 1586103020 h 75"/>
                <a:gd name="T80" fmla="*/ 615300432 w 34"/>
                <a:gd name="T81" fmla="*/ 1769118813 h 75"/>
                <a:gd name="T82" fmla="*/ 615300432 w 34"/>
                <a:gd name="T83" fmla="*/ 1830118870 h 75"/>
                <a:gd name="T84" fmla="*/ 615300432 w 34"/>
                <a:gd name="T85" fmla="*/ 2135142586 h 75"/>
                <a:gd name="T86" fmla="*/ 615300432 w 34"/>
                <a:gd name="T87" fmla="*/ 2147483647 h 75"/>
                <a:gd name="T88" fmla="*/ 738358950 w 34"/>
                <a:gd name="T89" fmla="*/ 2147483647 h 75"/>
                <a:gd name="T90" fmla="*/ 861425312 w 34"/>
                <a:gd name="T91" fmla="*/ 2147483647 h 75"/>
                <a:gd name="T92" fmla="*/ 553771174 w 34"/>
                <a:gd name="T93" fmla="*/ 2147483647 h 75"/>
                <a:gd name="T94" fmla="*/ 246117035 w 34"/>
                <a:gd name="T95" fmla="*/ 2147483647 h 75"/>
                <a:gd name="T96" fmla="*/ 61529259 w 34"/>
                <a:gd name="T97" fmla="*/ 2147483647 h 75"/>
                <a:gd name="T98" fmla="*/ 123058518 w 34"/>
                <a:gd name="T99" fmla="*/ 2147483647 h 75"/>
                <a:gd name="T100" fmla="*/ 184587776 w 34"/>
                <a:gd name="T101" fmla="*/ 2147483647 h 75"/>
                <a:gd name="T102" fmla="*/ 307654138 w 34"/>
                <a:gd name="T103" fmla="*/ 2147483647 h 75"/>
                <a:gd name="T104" fmla="*/ 430712656 w 34"/>
                <a:gd name="T105" fmla="*/ 2147483647 h 75"/>
                <a:gd name="T106" fmla="*/ 738358950 w 34"/>
                <a:gd name="T107" fmla="*/ 2147483647 h 75"/>
                <a:gd name="T108" fmla="*/ 1230600865 w 34"/>
                <a:gd name="T109" fmla="*/ 2147483647 h 75"/>
                <a:gd name="T110" fmla="*/ 1353667226 w 34"/>
                <a:gd name="T111" fmla="*/ 2147483647 h 75"/>
                <a:gd name="T112" fmla="*/ 2092026176 w 34"/>
                <a:gd name="T113" fmla="*/ 2147483647 h 75"/>
                <a:gd name="T114" fmla="*/ 2092026176 w 34"/>
                <a:gd name="T115" fmla="*/ 2147483647 h 75"/>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34" h="75">
                  <a:moveTo>
                    <a:pt x="34" y="55"/>
                  </a:moveTo>
                  <a:cubicBezTo>
                    <a:pt x="32" y="54"/>
                    <a:pt x="32" y="54"/>
                    <a:pt x="32" y="54"/>
                  </a:cubicBezTo>
                  <a:cubicBezTo>
                    <a:pt x="30" y="52"/>
                    <a:pt x="30" y="52"/>
                    <a:pt x="30" y="52"/>
                  </a:cubicBezTo>
                  <a:cubicBezTo>
                    <a:pt x="31" y="47"/>
                    <a:pt x="31" y="47"/>
                    <a:pt x="31" y="47"/>
                  </a:cubicBezTo>
                  <a:cubicBezTo>
                    <a:pt x="31" y="47"/>
                    <a:pt x="30" y="46"/>
                    <a:pt x="30" y="45"/>
                  </a:cubicBezTo>
                  <a:cubicBezTo>
                    <a:pt x="29" y="45"/>
                    <a:pt x="30" y="43"/>
                    <a:pt x="30" y="43"/>
                  </a:cubicBezTo>
                  <a:cubicBezTo>
                    <a:pt x="29" y="42"/>
                    <a:pt x="29" y="42"/>
                    <a:pt x="29" y="42"/>
                  </a:cubicBezTo>
                  <a:cubicBezTo>
                    <a:pt x="29" y="40"/>
                    <a:pt x="29" y="40"/>
                    <a:pt x="29" y="40"/>
                  </a:cubicBezTo>
                  <a:cubicBezTo>
                    <a:pt x="28" y="38"/>
                    <a:pt x="28" y="38"/>
                    <a:pt x="28" y="38"/>
                  </a:cubicBezTo>
                  <a:cubicBezTo>
                    <a:pt x="30" y="36"/>
                    <a:pt x="30" y="36"/>
                    <a:pt x="30" y="36"/>
                  </a:cubicBezTo>
                  <a:cubicBezTo>
                    <a:pt x="27" y="27"/>
                    <a:pt x="27" y="27"/>
                    <a:pt x="27" y="27"/>
                  </a:cubicBezTo>
                  <a:cubicBezTo>
                    <a:pt x="30" y="21"/>
                    <a:pt x="30" y="21"/>
                    <a:pt x="30" y="21"/>
                  </a:cubicBezTo>
                  <a:cubicBezTo>
                    <a:pt x="28" y="17"/>
                    <a:pt x="28" y="17"/>
                    <a:pt x="28" y="17"/>
                  </a:cubicBezTo>
                  <a:cubicBezTo>
                    <a:pt x="25" y="15"/>
                    <a:pt x="25" y="15"/>
                    <a:pt x="25" y="15"/>
                  </a:cubicBezTo>
                  <a:cubicBezTo>
                    <a:pt x="25" y="14"/>
                    <a:pt x="25" y="14"/>
                    <a:pt x="25" y="14"/>
                  </a:cubicBezTo>
                  <a:cubicBezTo>
                    <a:pt x="25" y="10"/>
                    <a:pt x="25" y="10"/>
                    <a:pt x="25" y="10"/>
                  </a:cubicBezTo>
                  <a:cubicBezTo>
                    <a:pt x="25" y="10"/>
                    <a:pt x="25" y="10"/>
                    <a:pt x="25" y="10"/>
                  </a:cubicBezTo>
                  <a:cubicBezTo>
                    <a:pt x="26" y="9"/>
                    <a:pt x="26" y="9"/>
                    <a:pt x="26" y="9"/>
                  </a:cubicBezTo>
                  <a:cubicBezTo>
                    <a:pt x="26" y="8"/>
                    <a:pt x="26" y="8"/>
                    <a:pt x="26" y="8"/>
                  </a:cubicBezTo>
                  <a:cubicBezTo>
                    <a:pt x="27" y="6"/>
                    <a:pt x="27" y="6"/>
                    <a:pt x="27" y="6"/>
                  </a:cubicBezTo>
                  <a:cubicBezTo>
                    <a:pt x="27" y="3"/>
                    <a:pt x="27" y="3"/>
                    <a:pt x="27" y="3"/>
                  </a:cubicBezTo>
                  <a:cubicBezTo>
                    <a:pt x="24" y="0"/>
                    <a:pt x="24" y="0"/>
                    <a:pt x="24" y="0"/>
                  </a:cubicBezTo>
                  <a:cubicBezTo>
                    <a:pt x="19" y="1"/>
                    <a:pt x="19" y="1"/>
                    <a:pt x="19" y="1"/>
                  </a:cubicBezTo>
                  <a:cubicBezTo>
                    <a:pt x="17" y="3"/>
                    <a:pt x="17" y="3"/>
                    <a:pt x="17" y="3"/>
                  </a:cubicBezTo>
                  <a:cubicBezTo>
                    <a:pt x="15" y="8"/>
                    <a:pt x="15" y="8"/>
                    <a:pt x="15" y="8"/>
                  </a:cubicBezTo>
                  <a:cubicBezTo>
                    <a:pt x="12" y="11"/>
                    <a:pt x="12" y="11"/>
                    <a:pt x="12" y="11"/>
                  </a:cubicBezTo>
                  <a:cubicBezTo>
                    <a:pt x="11" y="10"/>
                    <a:pt x="11" y="10"/>
                    <a:pt x="11" y="10"/>
                  </a:cubicBezTo>
                  <a:cubicBezTo>
                    <a:pt x="8" y="11"/>
                    <a:pt x="8" y="11"/>
                    <a:pt x="8" y="11"/>
                  </a:cubicBezTo>
                  <a:cubicBezTo>
                    <a:pt x="5" y="10"/>
                    <a:pt x="5" y="10"/>
                    <a:pt x="5" y="10"/>
                  </a:cubicBezTo>
                  <a:cubicBezTo>
                    <a:pt x="3" y="8"/>
                    <a:pt x="3" y="8"/>
                    <a:pt x="3" y="8"/>
                  </a:cubicBezTo>
                  <a:cubicBezTo>
                    <a:pt x="2" y="6"/>
                    <a:pt x="2" y="6"/>
                    <a:pt x="2" y="6"/>
                  </a:cubicBezTo>
                  <a:cubicBezTo>
                    <a:pt x="1" y="8"/>
                    <a:pt x="1" y="8"/>
                    <a:pt x="1" y="8"/>
                  </a:cubicBezTo>
                  <a:cubicBezTo>
                    <a:pt x="0" y="8"/>
                    <a:pt x="0" y="8"/>
                    <a:pt x="0" y="8"/>
                  </a:cubicBezTo>
                  <a:cubicBezTo>
                    <a:pt x="1" y="10"/>
                    <a:pt x="1" y="10"/>
                    <a:pt x="1" y="10"/>
                  </a:cubicBezTo>
                  <a:cubicBezTo>
                    <a:pt x="4" y="13"/>
                    <a:pt x="4" y="13"/>
                    <a:pt x="4" y="13"/>
                  </a:cubicBezTo>
                  <a:cubicBezTo>
                    <a:pt x="6" y="14"/>
                    <a:pt x="6" y="14"/>
                    <a:pt x="6" y="14"/>
                  </a:cubicBezTo>
                  <a:cubicBezTo>
                    <a:pt x="7" y="14"/>
                    <a:pt x="7" y="14"/>
                    <a:pt x="7" y="14"/>
                  </a:cubicBezTo>
                  <a:cubicBezTo>
                    <a:pt x="9" y="19"/>
                    <a:pt x="9" y="19"/>
                    <a:pt x="9" y="19"/>
                  </a:cubicBezTo>
                  <a:cubicBezTo>
                    <a:pt x="9" y="23"/>
                    <a:pt x="9" y="23"/>
                    <a:pt x="9" y="23"/>
                  </a:cubicBezTo>
                  <a:cubicBezTo>
                    <a:pt x="9" y="26"/>
                    <a:pt x="9" y="26"/>
                    <a:pt x="9" y="26"/>
                  </a:cubicBezTo>
                  <a:cubicBezTo>
                    <a:pt x="10" y="29"/>
                    <a:pt x="10" y="29"/>
                    <a:pt x="10" y="29"/>
                  </a:cubicBezTo>
                  <a:cubicBezTo>
                    <a:pt x="10" y="30"/>
                    <a:pt x="10" y="30"/>
                    <a:pt x="10" y="30"/>
                  </a:cubicBezTo>
                  <a:cubicBezTo>
                    <a:pt x="10" y="35"/>
                    <a:pt x="10" y="35"/>
                    <a:pt x="10" y="35"/>
                  </a:cubicBezTo>
                  <a:cubicBezTo>
                    <a:pt x="10" y="36"/>
                    <a:pt x="10" y="36"/>
                    <a:pt x="10" y="36"/>
                  </a:cubicBezTo>
                  <a:cubicBezTo>
                    <a:pt x="12" y="36"/>
                    <a:pt x="12" y="36"/>
                    <a:pt x="12" y="36"/>
                  </a:cubicBezTo>
                  <a:cubicBezTo>
                    <a:pt x="14" y="40"/>
                    <a:pt x="14" y="40"/>
                    <a:pt x="14" y="40"/>
                  </a:cubicBezTo>
                  <a:cubicBezTo>
                    <a:pt x="9" y="49"/>
                    <a:pt x="9" y="49"/>
                    <a:pt x="9" y="49"/>
                  </a:cubicBezTo>
                  <a:cubicBezTo>
                    <a:pt x="4" y="53"/>
                    <a:pt x="4" y="53"/>
                    <a:pt x="4" y="53"/>
                  </a:cubicBezTo>
                  <a:cubicBezTo>
                    <a:pt x="1" y="58"/>
                    <a:pt x="1" y="58"/>
                    <a:pt x="1" y="58"/>
                  </a:cubicBezTo>
                  <a:cubicBezTo>
                    <a:pt x="2" y="66"/>
                    <a:pt x="2" y="66"/>
                    <a:pt x="2" y="66"/>
                  </a:cubicBezTo>
                  <a:cubicBezTo>
                    <a:pt x="3" y="71"/>
                    <a:pt x="3" y="71"/>
                    <a:pt x="3" y="71"/>
                  </a:cubicBezTo>
                  <a:cubicBezTo>
                    <a:pt x="5" y="73"/>
                    <a:pt x="5" y="73"/>
                    <a:pt x="5" y="73"/>
                  </a:cubicBezTo>
                  <a:cubicBezTo>
                    <a:pt x="7" y="75"/>
                    <a:pt x="7" y="75"/>
                    <a:pt x="7" y="75"/>
                  </a:cubicBezTo>
                  <a:cubicBezTo>
                    <a:pt x="12" y="75"/>
                    <a:pt x="12" y="75"/>
                    <a:pt x="12" y="75"/>
                  </a:cubicBezTo>
                  <a:cubicBezTo>
                    <a:pt x="20" y="72"/>
                    <a:pt x="20" y="72"/>
                    <a:pt x="20" y="72"/>
                  </a:cubicBezTo>
                  <a:cubicBezTo>
                    <a:pt x="22" y="72"/>
                    <a:pt x="22" y="72"/>
                    <a:pt x="22" y="72"/>
                  </a:cubicBezTo>
                  <a:cubicBezTo>
                    <a:pt x="34" y="58"/>
                    <a:pt x="34" y="58"/>
                    <a:pt x="34" y="58"/>
                  </a:cubicBezTo>
                  <a:lnTo>
                    <a:pt x="34" y="55"/>
                  </a:lnTo>
                  <a:close/>
                </a:path>
              </a:pathLst>
            </a:custGeom>
            <a:solidFill>
              <a:schemeClr val="bg1"/>
            </a:solidFill>
            <a:ln w="9525">
              <a:solidFill>
                <a:schemeClr val="accent4">
                  <a:lumMod val="50000"/>
                </a:schemeClr>
              </a:solidFill>
              <a:round/>
              <a:headEnd/>
              <a:tailEnd/>
            </a:ln>
          </p:spPr>
          <p:txBody>
            <a:bodyPr/>
            <a:lstStyle/>
            <a:p>
              <a:pPr>
                <a:defRPr/>
              </a:pPr>
              <a:endParaRPr lang="en-US" dirty="0">
                <a:latin typeface="Arial" pitchFamily="34" charset="0"/>
              </a:endParaRPr>
            </a:p>
          </p:txBody>
        </p:sp>
        <p:sp>
          <p:nvSpPr>
            <p:cNvPr id="22" name="Freeform 335"/>
            <p:cNvSpPr>
              <a:spLocks/>
            </p:cNvSpPr>
            <p:nvPr/>
          </p:nvSpPr>
          <p:spPr bwMode="auto">
            <a:xfrm>
              <a:off x="8222855" y="3294173"/>
              <a:ext cx="24986" cy="11816"/>
            </a:xfrm>
            <a:custGeom>
              <a:avLst/>
              <a:gdLst>
                <a:gd name="T0" fmla="*/ 21001302 w 12"/>
                <a:gd name="T1" fmla="*/ 10499328 h 6"/>
                <a:gd name="T2" fmla="*/ 0 w 12"/>
                <a:gd name="T3" fmla="*/ 0 h 6"/>
                <a:gd name="T4" fmla="*/ 0 w 12"/>
                <a:gd name="T5" fmla="*/ 10499328 h 6"/>
                <a:gd name="T6" fmla="*/ 21001302 w 12"/>
                <a:gd name="T7" fmla="*/ 10499328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 h="6">
                  <a:moveTo>
                    <a:pt x="12" y="6"/>
                  </a:moveTo>
                  <a:lnTo>
                    <a:pt x="0" y="0"/>
                  </a:lnTo>
                  <a:lnTo>
                    <a:pt x="0" y="6"/>
                  </a:lnTo>
                  <a:lnTo>
                    <a:pt x="12" y="6"/>
                  </a:lnTo>
                  <a:close/>
                </a:path>
              </a:pathLst>
            </a:custGeom>
            <a:solidFill>
              <a:schemeClr val="bg1"/>
            </a:solidFill>
            <a:ln w="9525">
              <a:solidFill>
                <a:schemeClr val="accent4">
                  <a:lumMod val="50000"/>
                </a:schemeClr>
              </a:solidFill>
              <a:round/>
              <a:headEnd/>
              <a:tailEnd/>
            </a:ln>
          </p:spPr>
          <p:txBody>
            <a:bodyPr/>
            <a:lstStyle/>
            <a:p>
              <a:pPr>
                <a:defRPr/>
              </a:pPr>
              <a:endParaRPr lang="en-US" dirty="0">
                <a:latin typeface="Arial" pitchFamily="34" charset="0"/>
              </a:endParaRPr>
            </a:p>
          </p:txBody>
        </p:sp>
        <p:sp>
          <p:nvSpPr>
            <p:cNvPr id="24" name="Rectangle 340"/>
            <p:cNvSpPr>
              <a:spLocks noChangeArrowheads="1"/>
            </p:cNvSpPr>
            <p:nvPr/>
          </p:nvSpPr>
          <p:spPr bwMode="auto">
            <a:xfrm>
              <a:off x="7633908" y="3504883"/>
              <a:ext cx="14278" cy="1970"/>
            </a:xfrm>
            <a:prstGeom prst="rect">
              <a:avLst/>
            </a:prstGeom>
            <a:solidFill>
              <a:schemeClr val="bg1"/>
            </a:solidFill>
            <a:ln w="9525">
              <a:solidFill>
                <a:schemeClr val="accent4">
                  <a:lumMod val="50000"/>
                </a:schemeClr>
              </a:solidFill>
              <a:miter lim="800000"/>
              <a:headEnd/>
              <a:tailEnd/>
            </a:ln>
          </p:spPr>
          <p:txBody>
            <a:bodyPr/>
            <a:lstStyle/>
            <a:p>
              <a:pPr>
                <a:defRPr/>
              </a:pPr>
              <a:endParaRPr lang="en-US" dirty="0">
                <a:latin typeface="Arial" pitchFamily="34" charset="0"/>
              </a:endParaRPr>
            </a:p>
          </p:txBody>
        </p:sp>
        <p:sp>
          <p:nvSpPr>
            <p:cNvPr id="25" name="Freeform 341"/>
            <p:cNvSpPr>
              <a:spLocks/>
            </p:cNvSpPr>
            <p:nvPr/>
          </p:nvSpPr>
          <p:spPr bwMode="auto">
            <a:xfrm>
              <a:off x="7371559" y="3491099"/>
              <a:ext cx="287334" cy="128001"/>
            </a:xfrm>
            <a:custGeom>
              <a:avLst/>
              <a:gdLst>
                <a:gd name="T0" fmla="*/ 1401191000 w 24"/>
                <a:gd name="T1" fmla="*/ 364401389 h 11"/>
                <a:gd name="T2" fmla="*/ 1462110651 w 24"/>
                <a:gd name="T3" fmla="*/ 242936857 h 11"/>
                <a:gd name="T4" fmla="*/ 1462110651 w 24"/>
                <a:gd name="T5" fmla="*/ 242936857 h 11"/>
                <a:gd name="T6" fmla="*/ 1401191000 w 24"/>
                <a:gd name="T7" fmla="*/ 121464532 h 11"/>
                <a:gd name="T8" fmla="*/ 1401191000 w 24"/>
                <a:gd name="T9" fmla="*/ 60732266 h 11"/>
                <a:gd name="T10" fmla="*/ 1340271349 w 24"/>
                <a:gd name="T11" fmla="*/ 60732266 h 11"/>
                <a:gd name="T12" fmla="*/ 1096584940 w 24"/>
                <a:gd name="T13" fmla="*/ 0 h 11"/>
                <a:gd name="T14" fmla="*/ 1035665289 w 24"/>
                <a:gd name="T15" fmla="*/ 60732266 h 11"/>
                <a:gd name="T16" fmla="*/ 852898530 w 24"/>
                <a:gd name="T17" fmla="*/ 60732266 h 11"/>
                <a:gd name="T18" fmla="*/ 791978879 w 24"/>
                <a:gd name="T19" fmla="*/ 121464532 h 11"/>
                <a:gd name="T20" fmla="*/ 670131772 w 24"/>
                <a:gd name="T21" fmla="*/ 182204591 h 11"/>
                <a:gd name="T22" fmla="*/ 731059228 w 24"/>
                <a:gd name="T23" fmla="*/ 303669123 h 11"/>
                <a:gd name="T24" fmla="*/ 670131772 w 24"/>
                <a:gd name="T25" fmla="*/ 364401389 h 11"/>
                <a:gd name="T26" fmla="*/ 609212121 w 24"/>
                <a:gd name="T27" fmla="*/ 364401389 h 11"/>
                <a:gd name="T28" fmla="*/ 365525711 w 24"/>
                <a:gd name="T29" fmla="*/ 425133655 h 11"/>
                <a:gd name="T30" fmla="*/ 243686409 w 24"/>
                <a:gd name="T31" fmla="*/ 425133655 h 11"/>
                <a:gd name="T32" fmla="*/ 121839302 w 24"/>
                <a:gd name="T33" fmla="*/ 425133655 h 11"/>
                <a:gd name="T34" fmla="*/ 60919651 w 24"/>
                <a:gd name="T35" fmla="*/ 425133655 h 11"/>
                <a:gd name="T36" fmla="*/ 0 w 24"/>
                <a:gd name="T37" fmla="*/ 425133655 h 11"/>
                <a:gd name="T38" fmla="*/ 60919651 w 24"/>
                <a:gd name="T39" fmla="*/ 485865920 h 11"/>
                <a:gd name="T40" fmla="*/ 182766758 w 24"/>
                <a:gd name="T41" fmla="*/ 607338245 h 11"/>
                <a:gd name="T42" fmla="*/ 243686409 w 24"/>
                <a:gd name="T43" fmla="*/ 668070511 h 11"/>
                <a:gd name="T44" fmla="*/ 304606060 w 24"/>
                <a:gd name="T45" fmla="*/ 607338245 h 11"/>
                <a:gd name="T46" fmla="*/ 548292470 w 24"/>
                <a:gd name="T47" fmla="*/ 607338245 h 11"/>
                <a:gd name="T48" fmla="*/ 791978879 w 24"/>
                <a:gd name="T49" fmla="*/ 668070511 h 11"/>
                <a:gd name="T50" fmla="*/ 852898530 w 24"/>
                <a:gd name="T51" fmla="*/ 668070511 h 11"/>
                <a:gd name="T52" fmla="*/ 1096584940 w 24"/>
                <a:gd name="T53" fmla="*/ 668070511 h 11"/>
                <a:gd name="T54" fmla="*/ 1279343893 w 24"/>
                <a:gd name="T55" fmla="*/ 546605980 h 11"/>
                <a:gd name="T56" fmla="*/ 1340271349 w 24"/>
                <a:gd name="T57" fmla="*/ 546605980 h 11"/>
                <a:gd name="T58" fmla="*/ 1401191000 w 24"/>
                <a:gd name="T59" fmla="*/ 364401389 h 1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24" h="11">
                  <a:moveTo>
                    <a:pt x="23" y="6"/>
                  </a:moveTo>
                  <a:cubicBezTo>
                    <a:pt x="24" y="4"/>
                    <a:pt x="24" y="4"/>
                    <a:pt x="24" y="4"/>
                  </a:cubicBezTo>
                  <a:cubicBezTo>
                    <a:pt x="24" y="4"/>
                    <a:pt x="24" y="4"/>
                    <a:pt x="24" y="4"/>
                  </a:cubicBezTo>
                  <a:cubicBezTo>
                    <a:pt x="23" y="2"/>
                    <a:pt x="23" y="2"/>
                    <a:pt x="23" y="2"/>
                  </a:cubicBezTo>
                  <a:cubicBezTo>
                    <a:pt x="23" y="1"/>
                    <a:pt x="23" y="1"/>
                    <a:pt x="23" y="1"/>
                  </a:cubicBezTo>
                  <a:cubicBezTo>
                    <a:pt x="22" y="1"/>
                    <a:pt x="22" y="1"/>
                    <a:pt x="22" y="1"/>
                  </a:cubicBezTo>
                  <a:cubicBezTo>
                    <a:pt x="18" y="0"/>
                    <a:pt x="18" y="0"/>
                    <a:pt x="18" y="0"/>
                  </a:cubicBezTo>
                  <a:cubicBezTo>
                    <a:pt x="17" y="1"/>
                    <a:pt x="17" y="1"/>
                    <a:pt x="17" y="1"/>
                  </a:cubicBezTo>
                  <a:cubicBezTo>
                    <a:pt x="14" y="1"/>
                    <a:pt x="14" y="1"/>
                    <a:pt x="14" y="1"/>
                  </a:cubicBezTo>
                  <a:cubicBezTo>
                    <a:pt x="13" y="2"/>
                    <a:pt x="13" y="2"/>
                    <a:pt x="13" y="2"/>
                  </a:cubicBezTo>
                  <a:cubicBezTo>
                    <a:pt x="11" y="3"/>
                    <a:pt x="11" y="3"/>
                    <a:pt x="11" y="3"/>
                  </a:cubicBezTo>
                  <a:cubicBezTo>
                    <a:pt x="12" y="5"/>
                    <a:pt x="12" y="5"/>
                    <a:pt x="12" y="5"/>
                  </a:cubicBezTo>
                  <a:cubicBezTo>
                    <a:pt x="12" y="5"/>
                    <a:pt x="12" y="6"/>
                    <a:pt x="11" y="6"/>
                  </a:cubicBezTo>
                  <a:cubicBezTo>
                    <a:pt x="11" y="6"/>
                    <a:pt x="10" y="6"/>
                    <a:pt x="10" y="6"/>
                  </a:cubicBezTo>
                  <a:cubicBezTo>
                    <a:pt x="6" y="7"/>
                    <a:pt x="6" y="7"/>
                    <a:pt x="6" y="7"/>
                  </a:cubicBezTo>
                  <a:cubicBezTo>
                    <a:pt x="4" y="7"/>
                    <a:pt x="4" y="7"/>
                    <a:pt x="4" y="7"/>
                  </a:cubicBezTo>
                  <a:cubicBezTo>
                    <a:pt x="4" y="7"/>
                    <a:pt x="2" y="8"/>
                    <a:pt x="2" y="7"/>
                  </a:cubicBezTo>
                  <a:cubicBezTo>
                    <a:pt x="2" y="7"/>
                    <a:pt x="1" y="7"/>
                    <a:pt x="1" y="7"/>
                  </a:cubicBezTo>
                  <a:cubicBezTo>
                    <a:pt x="0" y="7"/>
                    <a:pt x="0" y="7"/>
                    <a:pt x="0" y="7"/>
                  </a:cubicBezTo>
                  <a:cubicBezTo>
                    <a:pt x="1" y="8"/>
                    <a:pt x="1" y="8"/>
                    <a:pt x="1" y="8"/>
                  </a:cubicBezTo>
                  <a:cubicBezTo>
                    <a:pt x="3" y="10"/>
                    <a:pt x="3" y="10"/>
                    <a:pt x="3" y="10"/>
                  </a:cubicBezTo>
                  <a:cubicBezTo>
                    <a:pt x="4" y="11"/>
                    <a:pt x="4" y="11"/>
                    <a:pt x="4" y="11"/>
                  </a:cubicBezTo>
                  <a:cubicBezTo>
                    <a:pt x="5" y="10"/>
                    <a:pt x="5" y="10"/>
                    <a:pt x="5" y="10"/>
                  </a:cubicBezTo>
                  <a:cubicBezTo>
                    <a:pt x="9" y="10"/>
                    <a:pt x="9" y="10"/>
                    <a:pt x="9" y="10"/>
                  </a:cubicBezTo>
                  <a:cubicBezTo>
                    <a:pt x="13" y="11"/>
                    <a:pt x="13" y="11"/>
                    <a:pt x="13" y="11"/>
                  </a:cubicBezTo>
                  <a:cubicBezTo>
                    <a:pt x="14" y="11"/>
                    <a:pt x="14" y="11"/>
                    <a:pt x="14" y="11"/>
                  </a:cubicBezTo>
                  <a:cubicBezTo>
                    <a:pt x="18" y="11"/>
                    <a:pt x="18" y="11"/>
                    <a:pt x="18" y="11"/>
                  </a:cubicBezTo>
                  <a:cubicBezTo>
                    <a:pt x="21" y="9"/>
                    <a:pt x="21" y="9"/>
                    <a:pt x="21" y="9"/>
                  </a:cubicBezTo>
                  <a:cubicBezTo>
                    <a:pt x="22" y="9"/>
                    <a:pt x="22" y="9"/>
                    <a:pt x="22" y="9"/>
                  </a:cubicBezTo>
                  <a:lnTo>
                    <a:pt x="23" y="6"/>
                  </a:lnTo>
                  <a:close/>
                </a:path>
              </a:pathLst>
            </a:custGeom>
            <a:solidFill>
              <a:schemeClr val="bg1"/>
            </a:solidFill>
            <a:ln w="9525">
              <a:solidFill>
                <a:schemeClr val="accent4">
                  <a:lumMod val="50000"/>
                </a:schemeClr>
              </a:solidFill>
              <a:round/>
              <a:headEnd/>
              <a:tailEnd/>
            </a:ln>
          </p:spPr>
          <p:txBody>
            <a:bodyPr/>
            <a:lstStyle/>
            <a:p>
              <a:pPr>
                <a:defRPr/>
              </a:pPr>
              <a:endParaRPr lang="en-US" dirty="0">
                <a:latin typeface="Arial" pitchFamily="34" charset="0"/>
              </a:endParaRPr>
            </a:p>
          </p:txBody>
        </p:sp>
        <p:sp>
          <p:nvSpPr>
            <p:cNvPr id="26" name="Freeform 342"/>
            <p:cNvSpPr>
              <a:spLocks/>
            </p:cNvSpPr>
            <p:nvPr/>
          </p:nvSpPr>
          <p:spPr bwMode="auto">
            <a:xfrm>
              <a:off x="6841507" y="3365066"/>
              <a:ext cx="480081" cy="474592"/>
            </a:xfrm>
            <a:custGeom>
              <a:avLst/>
              <a:gdLst>
                <a:gd name="T0" fmla="*/ 2147483647 w 40"/>
                <a:gd name="T1" fmla="*/ 1739071402 h 41"/>
                <a:gd name="T2" fmla="*/ 2147483647 w 40"/>
                <a:gd name="T3" fmla="*/ 1619133841 h 41"/>
                <a:gd name="T4" fmla="*/ 2147483647 w 40"/>
                <a:gd name="T5" fmla="*/ 1499204024 h 41"/>
                <a:gd name="T6" fmla="*/ 2147483647 w 40"/>
                <a:gd name="T7" fmla="*/ 1499204024 h 41"/>
                <a:gd name="T8" fmla="*/ 2147483647 w 40"/>
                <a:gd name="T9" fmla="*/ 1379266463 h 41"/>
                <a:gd name="T10" fmla="*/ 2099502405 w 40"/>
                <a:gd name="T11" fmla="*/ 1379266463 h 41"/>
                <a:gd name="T12" fmla="*/ 2099502405 w 40"/>
                <a:gd name="T13" fmla="*/ 1259328902 h 41"/>
                <a:gd name="T14" fmla="*/ 2147483647 w 40"/>
                <a:gd name="T15" fmla="*/ 1079422561 h 41"/>
                <a:gd name="T16" fmla="*/ 2147483647 w 40"/>
                <a:gd name="T17" fmla="*/ 1019453780 h 41"/>
                <a:gd name="T18" fmla="*/ 2147483647 w 40"/>
                <a:gd name="T19" fmla="*/ 1019453780 h 41"/>
                <a:gd name="T20" fmla="*/ 2147483647 w 40"/>
                <a:gd name="T21" fmla="*/ 779586402 h 41"/>
                <a:gd name="T22" fmla="*/ 2147483647 w 40"/>
                <a:gd name="T23" fmla="*/ 659648841 h 41"/>
                <a:gd name="T24" fmla="*/ 2147483647 w 40"/>
                <a:gd name="T25" fmla="*/ 599680061 h 41"/>
                <a:gd name="T26" fmla="*/ 2147483647 w 40"/>
                <a:gd name="T27" fmla="*/ 539711280 h 41"/>
                <a:gd name="T28" fmla="*/ 1976004113 w 40"/>
                <a:gd name="T29" fmla="*/ 479742500 h 41"/>
                <a:gd name="T30" fmla="*/ 1914254966 w 40"/>
                <a:gd name="T31" fmla="*/ 419773720 h 41"/>
                <a:gd name="T32" fmla="*/ 1790756674 w 40"/>
                <a:gd name="T33" fmla="*/ 359804939 h 41"/>
                <a:gd name="T34" fmla="*/ 1667250523 w 40"/>
                <a:gd name="T35" fmla="*/ 299843902 h 41"/>
                <a:gd name="T36" fmla="*/ 1605501377 w 40"/>
                <a:gd name="T37" fmla="*/ 179906341 h 41"/>
                <a:gd name="T38" fmla="*/ 1482003084 w 40"/>
                <a:gd name="T39" fmla="*/ 119937561 h 41"/>
                <a:gd name="T40" fmla="*/ 1420253938 w 40"/>
                <a:gd name="T41" fmla="*/ 0 h 41"/>
                <a:gd name="T42" fmla="*/ 1296755646 w 40"/>
                <a:gd name="T43" fmla="*/ 59968780 h 41"/>
                <a:gd name="T44" fmla="*/ 1173249495 w 40"/>
                <a:gd name="T45" fmla="*/ 299843902 h 41"/>
                <a:gd name="T46" fmla="*/ 1111500349 w 40"/>
                <a:gd name="T47" fmla="*/ 359804939 h 41"/>
                <a:gd name="T48" fmla="*/ 988002056 w 40"/>
                <a:gd name="T49" fmla="*/ 539711280 h 41"/>
                <a:gd name="T50" fmla="*/ 741005471 w 40"/>
                <a:gd name="T51" fmla="*/ 539711280 h 41"/>
                <a:gd name="T52" fmla="*/ 679248467 w 40"/>
                <a:gd name="T53" fmla="*/ 479742500 h 41"/>
                <a:gd name="T54" fmla="*/ 555750174 w 40"/>
                <a:gd name="T55" fmla="*/ 479742500 h 41"/>
                <a:gd name="T56" fmla="*/ 555750174 w 40"/>
                <a:gd name="T57" fmla="*/ 599680061 h 41"/>
                <a:gd name="T58" fmla="*/ 617499321 w 40"/>
                <a:gd name="T59" fmla="*/ 719617622 h 41"/>
                <a:gd name="T60" fmla="*/ 432251882 w 40"/>
                <a:gd name="T61" fmla="*/ 719617622 h 41"/>
                <a:gd name="T62" fmla="*/ 370502736 w 40"/>
                <a:gd name="T63" fmla="*/ 719617622 h 41"/>
                <a:gd name="T64" fmla="*/ 185247439 w 40"/>
                <a:gd name="T65" fmla="*/ 719617622 h 41"/>
                <a:gd name="T66" fmla="*/ 0 w 40"/>
                <a:gd name="T67" fmla="*/ 779586402 h 41"/>
                <a:gd name="T68" fmla="*/ 0 w 40"/>
                <a:gd name="T69" fmla="*/ 839555183 h 41"/>
                <a:gd name="T70" fmla="*/ 0 w 40"/>
                <a:gd name="T71" fmla="*/ 959485000 h 41"/>
                <a:gd name="T72" fmla="*/ 247004443 w 40"/>
                <a:gd name="T73" fmla="*/ 1079422561 h 41"/>
                <a:gd name="T74" fmla="*/ 432251882 w 40"/>
                <a:gd name="T75" fmla="*/ 1079422561 h 41"/>
                <a:gd name="T76" fmla="*/ 494001028 w 40"/>
                <a:gd name="T77" fmla="*/ 1139391341 h 41"/>
                <a:gd name="T78" fmla="*/ 494001028 w 40"/>
                <a:gd name="T79" fmla="*/ 1199360122 h 41"/>
                <a:gd name="T80" fmla="*/ 555750174 w 40"/>
                <a:gd name="T81" fmla="*/ 1319297683 h 41"/>
                <a:gd name="T82" fmla="*/ 617499321 w 40"/>
                <a:gd name="T83" fmla="*/ 1499204024 h 41"/>
                <a:gd name="T84" fmla="*/ 679248467 w 40"/>
                <a:gd name="T85" fmla="*/ 1559165061 h 41"/>
                <a:gd name="T86" fmla="*/ 679248467 w 40"/>
                <a:gd name="T87" fmla="*/ 1739071402 h 41"/>
                <a:gd name="T88" fmla="*/ 617499321 w 40"/>
                <a:gd name="T89" fmla="*/ 2147483647 h 41"/>
                <a:gd name="T90" fmla="*/ 617499321 w 40"/>
                <a:gd name="T91" fmla="*/ 2147483647 h 41"/>
                <a:gd name="T92" fmla="*/ 679248467 w 40"/>
                <a:gd name="T93" fmla="*/ 2147483647 h 41"/>
                <a:gd name="T94" fmla="*/ 741005471 w 40"/>
                <a:gd name="T95" fmla="*/ 2147483647 h 41"/>
                <a:gd name="T96" fmla="*/ 864503764 w 40"/>
                <a:gd name="T97" fmla="*/ 2147483647 h 41"/>
                <a:gd name="T98" fmla="*/ 1049751203 w 40"/>
                <a:gd name="T99" fmla="*/ 2147483647 h 41"/>
                <a:gd name="T100" fmla="*/ 1173249495 w 40"/>
                <a:gd name="T101" fmla="*/ 2147483647 h 41"/>
                <a:gd name="T102" fmla="*/ 1358504792 w 40"/>
                <a:gd name="T103" fmla="*/ 2147483647 h 41"/>
                <a:gd name="T104" fmla="*/ 1482003084 w 40"/>
                <a:gd name="T105" fmla="*/ 2147483647 h 41"/>
                <a:gd name="T106" fmla="*/ 1543752231 w 40"/>
                <a:gd name="T107" fmla="*/ 2147483647 h 41"/>
                <a:gd name="T108" fmla="*/ 1729007528 w 40"/>
                <a:gd name="T109" fmla="*/ 2147483647 h 41"/>
                <a:gd name="T110" fmla="*/ 1976004113 w 40"/>
                <a:gd name="T111" fmla="*/ 2147483647 h 41"/>
                <a:gd name="T112" fmla="*/ 2147483647 w 40"/>
                <a:gd name="T113" fmla="*/ 2038915305 h 41"/>
                <a:gd name="T114" fmla="*/ 2147483647 w 40"/>
                <a:gd name="T115" fmla="*/ 2038915305 h 41"/>
                <a:gd name="T116" fmla="*/ 2147483647 w 40"/>
                <a:gd name="T117" fmla="*/ 1918977744 h 41"/>
                <a:gd name="T118" fmla="*/ 2147483647 w 40"/>
                <a:gd name="T119" fmla="*/ 1739071402 h 4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40" h="41">
                  <a:moveTo>
                    <a:pt x="36" y="29"/>
                  </a:moveTo>
                  <a:cubicBezTo>
                    <a:pt x="37" y="27"/>
                    <a:pt x="37" y="27"/>
                    <a:pt x="37" y="27"/>
                  </a:cubicBezTo>
                  <a:cubicBezTo>
                    <a:pt x="37" y="25"/>
                    <a:pt x="37" y="25"/>
                    <a:pt x="37" y="25"/>
                  </a:cubicBezTo>
                  <a:cubicBezTo>
                    <a:pt x="37" y="25"/>
                    <a:pt x="37" y="25"/>
                    <a:pt x="37" y="25"/>
                  </a:cubicBezTo>
                  <a:cubicBezTo>
                    <a:pt x="36" y="23"/>
                    <a:pt x="36" y="23"/>
                    <a:pt x="36" y="23"/>
                  </a:cubicBezTo>
                  <a:cubicBezTo>
                    <a:pt x="34" y="23"/>
                    <a:pt x="34" y="23"/>
                    <a:pt x="34" y="23"/>
                  </a:cubicBezTo>
                  <a:cubicBezTo>
                    <a:pt x="34" y="21"/>
                    <a:pt x="34" y="21"/>
                    <a:pt x="34" y="21"/>
                  </a:cubicBezTo>
                  <a:cubicBezTo>
                    <a:pt x="37" y="18"/>
                    <a:pt x="37" y="18"/>
                    <a:pt x="37" y="18"/>
                  </a:cubicBezTo>
                  <a:cubicBezTo>
                    <a:pt x="38" y="17"/>
                    <a:pt x="38" y="17"/>
                    <a:pt x="38" y="17"/>
                  </a:cubicBezTo>
                  <a:cubicBezTo>
                    <a:pt x="38" y="17"/>
                    <a:pt x="38" y="17"/>
                    <a:pt x="38" y="17"/>
                  </a:cubicBezTo>
                  <a:cubicBezTo>
                    <a:pt x="38" y="13"/>
                    <a:pt x="38" y="13"/>
                    <a:pt x="38" y="13"/>
                  </a:cubicBezTo>
                  <a:cubicBezTo>
                    <a:pt x="40" y="11"/>
                    <a:pt x="40" y="11"/>
                    <a:pt x="40" y="11"/>
                  </a:cubicBezTo>
                  <a:cubicBezTo>
                    <a:pt x="37" y="10"/>
                    <a:pt x="37" y="10"/>
                    <a:pt x="37" y="10"/>
                  </a:cubicBezTo>
                  <a:cubicBezTo>
                    <a:pt x="35" y="9"/>
                    <a:pt x="35" y="9"/>
                    <a:pt x="35" y="9"/>
                  </a:cubicBezTo>
                  <a:cubicBezTo>
                    <a:pt x="32" y="8"/>
                    <a:pt x="32" y="8"/>
                    <a:pt x="32" y="8"/>
                  </a:cubicBezTo>
                  <a:cubicBezTo>
                    <a:pt x="31" y="7"/>
                    <a:pt x="31" y="7"/>
                    <a:pt x="31" y="7"/>
                  </a:cubicBezTo>
                  <a:cubicBezTo>
                    <a:pt x="29" y="6"/>
                    <a:pt x="29" y="6"/>
                    <a:pt x="29" y="6"/>
                  </a:cubicBezTo>
                  <a:cubicBezTo>
                    <a:pt x="27" y="5"/>
                    <a:pt x="27" y="5"/>
                    <a:pt x="27" y="5"/>
                  </a:cubicBezTo>
                  <a:cubicBezTo>
                    <a:pt x="26" y="3"/>
                    <a:pt x="26" y="3"/>
                    <a:pt x="26" y="3"/>
                  </a:cubicBezTo>
                  <a:cubicBezTo>
                    <a:pt x="24" y="2"/>
                    <a:pt x="24" y="2"/>
                    <a:pt x="24" y="2"/>
                  </a:cubicBezTo>
                  <a:cubicBezTo>
                    <a:pt x="23" y="0"/>
                    <a:pt x="23" y="0"/>
                    <a:pt x="23" y="0"/>
                  </a:cubicBezTo>
                  <a:cubicBezTo>
                    <a:pt x="21" y="1"/>
                    <a:pt x="21" y="1"/>
                    <a:pt x="21" y="1"/>
                  </a:cubicBezTo>
                  <a:cubicBezTo>
                    <a:pt x="19" y="5"/>
                    <a:pt x="19" y="5"/>
                    <a:pt x="19" y="5"/>
                  </a:cubicBezTo>
                  <a:cubicBezTo>
                    <a:pt x="18" y="6"/>
                    <a:pt x="18" y="6"/>
                    <a:pt x="18" y="6"/>
                  </a:cubicBezTo>
                  <a:cubicBezTo>
                    <a:pt x="16" y="9"/>
                    <a:pt x="16" y="9"/>
                    <a:pt x="16" y="9"/>
                  </a:cubicBezTo>
                  <a:cubicBezTo>
                    <a:pt x="12" y="9"/>
                    <a:pt x="12" y="9"/>
                    <a:pt x="12" y="9"/>
                  </a:cubicBezTo>
                  <a:cubicBezTo>
                    <a:pt x="11" y="8"/>
                    <a:pt x="11" y="8"/>
                    <a:pt x="11" y="8"/>
                  </a:cubicBezTo>
                  <a:cubicBezTo>
                    <a:pt x="9" y="8"/>
                    <a:pt x="9" y="8"/>
                    <a:pt x="9" y="8"/>
                  </a:cubicBezTo>
                  <a:cubicBezTo>
                    <a:pt x="9" y="10"/>
                    <a:pt x="9" y="10"/>
                    <a:pt x="9" y="10"/>
                  </a:cubicBezTo>
                  <a:cubicBezTo>
                    <a:pt x="10" y="12"/>
                    <a:pt x="10" y="12"/>
                    <a:pt x="10" y="12"/>
                  </a:cubicBezTo>
                  <a:cubicBezTo>
                    <a:pt x="7" y="12"/>
                    <a:pt x="7" y="12"/>
                    <a:pt x="7" y="12"/>
                  </a:cubicBezTo>
                  <a:cubicBezTo>
                    <a:pt x="6" y="12"/>
                    <a:pt x="6" y="12"/>
                    <a:pt x="6" y="12"/>
                  </a:cubicBezTo>
                  <a:cubicBezTo>
                    <a:pt x="3" y="12"/>
                    <a:pt x="3" y="12"/>
                    <a:pt x="3" y="12"/>
                  </a:cubicBezTo>
                  <a:cubicBezTo>
                    <a:pt x="0" y="13"/>
                    <a:pt x="0" y="13"/>
                    <a:pt x="0" y="13"/>
                  </a:cubicBezTo>
                  <a:cubicBezTo>
                    <a:pt x="0" y="14"/>
                    <a:pt x="0" y="14"/>
                    <a:pt x="0" y="14"/>
                  </a:cubicBezTo>
                  <a:cubicBezTo>
                    <a:pt x="0" y="16"/>
                    <a:pt x="0" y="16"/>
                    <a:pt x="0" y="16"/>
                  </a:cubicBezTo>
                  <a:cubicBezTo>
                    <a:pt x="4" y="18"/>
                    <a:pt x="4" y="18"/>
                    <a:pt x="4" y="18"/>
                  </a:cubicBezTo>
                  <a:cubicBezTo>
                    <a:pt x="7" y="18"/>
                    <a:pt x="7" y="18"/>
                    <a:pt x="7" y="18"/>
                  </a:cubicBezTo>
                  <a:cubicBezTo>
                    <a:pt x="8" y="19"/>
                    <a:pt x="8" y="19"/>
                    <a:pt x="8" y="19"/>
                  </a:cubicBezTo>
                  <a:cubicBezTo>
                    <a:pt x="8" y="20"/>
                    <a:pt x="8" y="20"/>
                    <a:pt x="8" y="20"/>
                  </a:cubicBezTo>
                  <a:cubicBezTo>
                    <a:pt x="9" y="22"/>
                    <a:pt x="9" y="22"/>
                    <a:pt x="9" y="22"/>
                  </a:cubicBezTo>
                  <a:cubicBezTo>
                    <a:pt x="10" y="25"/>
                    <a:pt x="10" y="25"/>
                    <a:pt x="10" y="25"/>
                  </a:cubicBezTo>
                  <a:cubicBezTo>
                    <a:pt x="11" y="26"/>
                    <a:pt x="11" y="26"/>
                    <a:pt x="11" y="26"/>
                  </a:cubicBezTo>
                  <a:cubicBezTo>
                    <a:pt x="11" y="29"/>
                    <a:pt x="11" y="29"/>
                    <a:pt x="11" y="29"/>
                  </a:cubicBezTo>
                  <a:cubicBezTo>
                    <a:pt x="10" y="37"/>
                    <a:pt x="10" y="37"/>
                    <a:pt x="10" y="37"/>
                  </a:cubicBezTo>
                  <a:cubicBezTo>
                    <a:pt x="10" y="37"/>
                    <a:pt x="10" y="37"/>
                    <a:pt x="10" y="37"/>
                  </a:cubicBezTo>
                  <a:cubicBezTo>
                    <a:pt x="11" y="39"/>
                    <a:pt x="11" y="39"/>
                    <a:pt x="11" y="39"/>
                  </a:cubicBezTo>
                  <a:cubicBezTo>
                    <a:pt x="12" y="39"/>
                    <a:pt x="12" y="39"/>
                    <a:pt x="12" y="39"/>
                  </a:cubicBezTo>
                  <a:cubicBezTo>
                    <a:pt x="14" y="39"/>
                    <a:pt x="14" y="39"/>
                    <a:pt x="14" y="39"/>
                  </a:cubicBezTo>
                  <a:cubicBezTo>
                    <a:pt x="14" y="39"/>
                    <a:pt x="17" y="40"/>
                    <a:pt x="17" y="40"/>
                  </a:cubicBezTo>
                  <a:cubicBezTo>
                    <a:pt x="18" y="40"/>
                    <a:pt x="19" y="40"/>
                    <a:pt x="19" y="40"/>
                  </a:cubicBezTo>
                  <a:cubicBezTo>
                    <a:pt x="22" y="41"/>
                    <a:pt x="22" y="41"/>
                    <a:pt x="22" y="41"/>
                  </a:cubicBezTo>
                  <a:cubicBezTo>
                    <a:pt x="24" y="41"/>
                    <a:pt x="24" y="41"/>
                    <a:pt x="24" y="41"/>
                  </a:cubicBezTo>
                  <a:cubicBezTo>
                    <a:pt x="25" y="38"/>
                    <a:pt x="25" y="38"/>
                    <a:pt x="25" y="38"/>
                  </a:cubicBezTo>
                  <a:cubicBezTo>
                    <a:pt x="28" y="37"/>
                    <a:pt x="28" y="37"/>
                    <a:pt x="28" y="37"/>
                  </a:cubicBezTo>
                  <a:cubicBezTo>
                    <a:pt x="32" y="38"/>
                    <a:pt x="32" y="38"/>
                    <a:pt x="32" y="38"/>
                  </a:cubicBezTo>
                  <a:cubicBezTo>
                    <a:pt x="38" y="34"/>
                    <a:pt x="38" y="34"/>
                    <a:pt x="38" y="34"/>
                  </a:cubicBezTo>
                  <a:cubicBezTo>
                    <a:pt x="39" y="34"/>
                    <a:pt x="39" y="34"/>
                    <a:pt x="39" y="34"/>
                  </a:cubicBezTo>
                  <a:cubicBezTo>
                    <a:pt x="37" y="32"/>
                    <a:pt x="37" y="32"/>
                    <a:pt x="37" y="32"/>
                  </a:cubicBezTo>
                  <a:lnTo>
                    <a:pt x="36" y="29"/>
                  </a:lnTo>
                  <a:close/>
                </a:path>
              </a:pathLst>
            </a:custGeom>
            <a:solidFill>
              <a:schemeClr val="accent2">
                <a:lumMod val="60000"/>
                <a:lumOff val="40000"/>
              </a:schemeClr>
            </a:solidFill>
            <a:ln w="9525">
              <a:solidFill>
                <a:schemeClr val="accent4">
                  <a:lumMod val="50000"/>
                </a:schemeClr>
              </a:solidFill>
              <a:round/>
              <a:headEnd/>
              <a:tailEnd/>
            </a:ln>
          </p:spPr>
          <p:txBody>
            <a:bodyPr/>
            <a:lstStyle/>
            <a:p>
              <a:pPr>
                <a:defRPr/>
              </a:pPr>
              <a:endParaRPr lang="en-US" dirty="0">
                <a:latin typeface="Arial" pitchFamily="34" charset="0"/>
              </a:endParaRPr>
            </a:p>
          </p:txBody>
        </p:sp>
        <p:grpSp>
          <p:nvGrpSpPr>
            <p:cNvPr id="12359" name="Group 26"/>
            <p:cNvGrpSpPr>
              <a:grpSpLocks/>
            </p:cNvGrpSpPr>
            <p:nvPr/>
          </p:nvGrpSpPr>
          <p:grpSpPr bwMode="auto">
            <a:xfrm>
              <a:off x="7273662" y="3607758"/>
              <a:ext cx="445202" cy="494096"/>
              <a:chOff x="4668838" y="3344863"/>
              <a:chExt cx="290512" cy="330200"/>
            </a:xfrm>
          </p:grpSpPr>
          <p:sp>
            <p:nvSpPr>
              <p:cNvPr id="52" name="Freeform 279"/>
              <p:cNvSpPr>
                <a:spLocks/>
              </p:cNvSpPr>
              <p:nvPr/>
            </p:nvSpPr>
            <p:spPr bwMode="auto">
              <a:xfrm>
                <a:off x="4795607" y="3630129"/>
                <a:ext cx="78027" cy="44745"/>
              </a:xfrm>
              <a:custGeom>
                <a:avLst/>
                <a:gdLst>
                  <a:gd name="T0" fmla="*/ 0 w 60"/>
                  <a:gd name="T1" fmla="*/ 19624976 h 36"/>
                  <a:gd name="T2" fmla="*/ 60507914 w 60"/>
                  <a:gd name="T3" fmla="*/ 0 h 36"/>
                  <a:gd name="T4" fmla="*/ 100846956 w 60"/>
                  <a:gd name="T5" fmla="*/ 9812488 h 36"/>
                  <a:gd name="T6" fmla="*/ 100846956 w 60"/>
                  <a:gd name="T7" fmla="*/ 29437465 h 36"/>
                  <a:gd name="T8" fmla="*/ 90761872 w 60"/>
                  <a:gd name="T9" fmla="*/ 58874929 h 36"/>
                  <a:gd name="T10" fmla="*/ 50424126 w 60"/>
                  <a:gd name="T11" fmla="*/ 39249953 h 36"/>
                  <a:gd name="T12" fmla="*/ 0 w 60"/>
                  <a:gd name="T13" fmla="*/ 19624976 h 3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0" h="36">
                    <a:moveTo>
                      <a:pt x="0" y="12"/>
                    </a:moveTo>
                    <a:lnTo>
                      <a:pt x="36" y="0"/>
                    </a:lnTo>
                    <a:lnTo>
                      <a:pt x="60" y="6"/>
                    </a:lnTo>
                    <a:lnTo>
                      <a:pt x="60" y="18"/>
                    </a:lnTo>
                    <a:lnTo>
                      <a:pt x="54" y="36"/>
                    </a:lnTo>
                    <a:lnTo>
                      <a:pt x="30" y="24"/>
                    </a:lnTo>
                    <a:lnTo>
                      <a:pt x="0" y="12"/>
                    </a:lnTo>
                    <a:close/>
                  </a:path>
                </a:pathLst>
              </a:custGeom>
              <a:solidFill>
                <a:schemeClr val="accent2">
                  <a:lumMod val="60000"/>
                  <a:lumOff val="40000"/>
                </a:schemeClr>
              </a:solidFill>
              <a:ln w="9525">
                <a:solidFill>
                  <a:schemeClr val="accent4">
                    <a:lumMod val="50000"/>
                  </a:schemeClr>
                </a:solidFill>
                <a:round/>
                <a:headEnd/>
                <a:tailEnd/>
              </a:ln>
            </p:spPr>
            <p:txBody>
              <a:bodyPr/>
              <a:lstStyle/>
              <a:p>
                <a:pPr>
                  <a:defRPr/>
                </a:pPr>
                <a:endParaRPr lang="en-US" dirty="0">
                  <a:latin typeface="Arial" pitchFamily="34" charset="0"/>
                </a:endParaRPr>
              </a:p>
            </p:txBody>
          </p:sp>
          <p:sp>
            <p:nvSpPr>
              <p:cNvPr id="53" name="Freeform 280"/>
              <p:cNvSpPr>
                <a:spLocks/>
              </p:cNvSpPr>
              <p:nvPr/>
            </p:nvSpPr>
            <p:spPr bwMode="auto">
              <a:xfrm>
                <a:off x="4709428" y="3541953"/>
                <a:ext cx="31443" cy="61854"/>
              </a:xfrm>
              <a:custGeom>
                <a:avLst/>
                <a:gdLst>
                  <a:gd name="T0" fmla="*/ 0 w 24"/>
                  <a:gd name="T1" fmla="*/ 79856161 h 48"/>
                  <a:gd name="T2" fmla="*/ 10501313 w 24"/>
                  <a:gd name="T3" fmla="*/ 9982020 h 48"/>
                  <a:gd name="T4" fmla="*/ 31502615 w 24"/>
                  <a:gd name="T5" fmla="*/ 0 h 48"/>
                  <a:gd name="T6" fmla="*/ 42002604 w 24"/>
                  <a:gd name="T7" fmla="*/ 39928081 h 48"/>
                  <a:gd name="T8" fmla="*/ 42002604 w 24"/>
                  <a:gd name="T9" fmla="*/ 79856161 h 48"/>
                  <a:gd name="T10" fmla="*/ 0 w 24"/>
                  <a:gd name="T11" fmla="*/ 79856161 h 4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4" h="48">
                    <a:moveTo>
                      <a:pt x="0" y="48"/>
                    </a:moveTo>
                    <a:lnTo>
                      <a:pt x="6" y="6"/>
                    </a:lnTo>
                    <a:lnTo>
                      <a:pt x="18" y="0"/>
                    </a:lnTo>
                    <a:lnTo>
                      <a:pt x="24" y="24"/>
                    </a:lnTo>
                    <a:lnTo>
                      <a:pt x="24" y="48"/>
                    </a:lnTo>
                    <a:lnTo>
                      <a:pt x="0" y="48"/>
                    </a:lnTo>
                    <a:close/>
                  </a:path>
                </a:pathLst>
              </a:custGeom>
              <a:solidFill>
                <a:schemeClr val="accent2">
                  <a:lumMod val="60000"/>
                  <a:lumOff val="40000"/>
                </a:schemeClr>
              </a:solidFill>
              <a:ln w="9525">
                <a:solidFill>
                  <a:schemeClr val="accent4">
                    <a:lumMod val="50000"/>
                  </a:schemeClr>
                </a:solidFill>
                <a:round/>
                <a:headEnd/>
                <a:tailEnd/>
              </a:ln>
            </p:spPr>
            <p:txBody>
              <a:bodyPr/>
              <a:lstStyle/>
              <a:p>
                <a:pPr>
                  <a:defRPr/>
                </a:pPr>
                <a:endParaRPr lang="en-US" dirty="0">
                  <a:latin typeface="Arial" pitchFamily="34" charset="0"/>
                </a:endParaRPr>
              </a:p>
            </p:txBody>
          </p:sp>
          <p:sp>
            <p:nvSpPr>
              <p:cNvPr id="54" name="Freeform 343"/>
              <p:cNvSpPr>
                <a:spLocks/>
              </p:cNvSpPr>
              <p:nvPr/>
            </p:nvSpPr>
            <p:spPr bwMode="auto">
              <a:xfrm>
                <a:off x="4669833" y="3344547"/>
                <a:ext cx="288816" cy="294793"/>
              </a:xfrm>
              <a:custGeom>
                <a:avLst/>
                <a:gdLst>
                  <a:gd name="T0" fmla="*/ 309602789 w 154"/>
                  <a:gd name="T1" fmla="*/ 14547042 h 154"/>
                  <a:gd name="T2" fmla="*/ 252664323 w 154"/>
                  <a:gd name="T3" fmla="*/ 0 h 154"/>
                  <a:gd name="T4" fmla="*/ 192168029 w 154"/>
                  <a:gd name="T5" fmla="*/ 0 h 154"/>
                  <a:gd name="T6" fmla="*/ 177932941 w 154"/>
                  <a:gd name="T7" fmla="*/ 14547042 h 154"/>
                  <a:gd name="T8" fmla="*/ 163697853 w 154"/>
                  <a:gd name="T9" fmla="*/ 14547042 h 154"/>
                  <a:gd name="T10" fmla="*/ 131669848 w 154"/>
                  <a:gd name="T11" fmla="*/ 29094084 h 154"/>
                  <a:gd name="T12" fmla="*/ 88966470 w 154"/>
                  <a:gd name="T13" fmla="*/ 43643032 h 154"/>
                  <a:gd name="T14" fmla="*/ 74731382 w 154"/>
                  <a:gd name="T15" fmla="*/ 29094084 h 154"/>
                  <a:gd name="T16" fmla="*/ 28470176 w 154"/>
                  <a:gd name="T17" fmla="*/ 58190074 h 154"/>
                  <a:gd name="T18" fmla="*/ 14235088 w 154"/>
                  <a:gd name="T19" fmla="*/ 58190074 h 154"/>
                  <a:gd name="T20" fmla="*/ 14235088 w 154"/>
                  <a:gd name="T21" fmla="*/ 90920918 h 154"/>
                  <a:gd name="T22" fmla="*/ 0 w 154"/>
                  <a:gd name="T23" fmla="*/ 120016909 h 154"/>
                  <a:gd name="T24" fmla="*/ 14235088 w 154"/>
                  <a:gd name="T25" fmla="*/ 163659941 h 154"/>
                  <a:gd name="T26" fmla="*/ 42703378 w 154"/>
                  <a:gd name="T27" fmla="*/ 196390785 h 154"/>
                  <a:gd name="T28" fmla="*/ 74731382 w 154"/>
                  <a:gd name="T29" fmla="*/ 163659941 h 154"/>
                  <a:gd name="T30" fmla="*/ 149464651 w 154"/>
                  <a:gd name="T31" fmla="*/ 196390785 h 154"/>
                  <a:gd name="T32" fmla="*/ 192168029 w 154"/>
                  <a:gd name="T33" fmla="*/ 283676850 h 154"/>
                  <a:gd name="T34" fmla="*/ 238431121 w 154"/>
                  <a:gd name="T35" fmla="*/ 345503685 h 154"/>
                  <a:gd name="T36" fmla="*/ 341630793 w 154"/>
                  <a:gd name="T37" fmla="*/ 407330520 h 154"/>
                  <a:gd name="T38" fmla="*/ 405686803 w 154"/>
                  <a:gd name="T39" fmla="*/ 458245166 h 154"/>
                  <a:gd name="T40" fmla="*/ 377218513 w 154"/>
                  <a:gd name="T41" fmla="*/ 560078273 h 154"/>
                  <a:gd name="T42" fmla="*/ 473302528 w 154"/>
                  <a:gd name="T43" fmla="*/ 483704396 h 154"/>
                  <a:gd name="T44" fmla="*/ 473302528 w 154"/>
                  <a:gd name="T45" fmla="*/ 436424603 h 154"/>
                  <a:gd name="T46" fmla="*/ 519563734 w 154"/>
                  <a:gd name="T47" fmla="*/ 450971645 h 154"/>
                  <a:gd name="T48" fmla="*/ 548033910 w 154"/>
                  <a:gd name="T49" fmla="*/ 450971645 h 154"/>
                  <a:gd name="T50" fmla="*/ 473302528 w 154"/>
                  <a:gd name="T51" fmla="*/ 378234529 h 154"/>
                  <a:gd name="T52" fmla="*/ 416364062 w 154"/>
                  <a:gd name="T53" fmla="*/ 330954736 h 154"/>
                  <a:gd name="T54" fmla="*/ 370100969 w 154"/>
                  <a:gd name="T55" fmla="*/ 316407694 h 154"/>
                  <a:gd name="T56" fmla="*/ 309602789 w 154"/>
                  <a:gd name="T57" fmla="*/ 210937827 h 154"/>
                  <a:gd name="T58" fmla="*/ 281134499 w 154"/>
                  <a:gd name="T59" fmla="*/ 149110992 h 154"/>
                  <a:gd name="T60" fmla="*/ 295369587 w 154"/>
                  <a:gd name="T61" fmla="*/ 90920918 h 154"/>
                  <a:gd name="T62" fmla="*/ 309602789 w 154"/>
                  <a:gd name="T63" fmla="*/ 90920918 h 154"/>
                  <a:gd name="T64" fmla="*/ 309602789 w 154"/>
                  <a:gd name="T65" fmla="*/ 58190074 h 154"/>
                  <a:gd name="T66" fmla="*/ 309602789 w 154"/>
                  <a:gd name="T67" fmla="*/ 14547042 h 15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54" h="154">
                    <a:moveTo>
                      <a:pt x="87" y="4"/>
                    </a:moveTo>
                    <a:lnTo>
                      <a:pt x="71" y="0"/>
                    </a:lnTo>
                    <a:lnTo>
                      <a:pt x="54" y="0"/>
                    </a:lnTo>
                    <a:lnTo>
                      <a:pt x="50" y="4"/>
                    </a:lnTo>
                    <a:lnTo>
                      <a:pt x="46" y="4"/>
                    </a:lnTo>
                    <a:lnTo>
                      <a:pt x="37" y="8"/>
                    </a:lnTo>
                    <a:lnTo>
                      <a:pt x="25" y="12"/>
                    </a:lnTo>
                    <a:lnTo>
                      <a:pt x="21" y="8"/>
                    </a:lnTo>
                    <a:lnTo>
                      <a:pt x="8" y="16"/>
                    </a:lnTo>
                    <a:lnTo>
                      <a:pt x="4" y="16"/>
                    </a:lnTo>
                    <a:lnTo>
                      <a:pt x="4" y="25"/>
                    </a:lnTo>
                    <a:lnTo>
                      <a:pt x="0" y="33"/>
                    </a:lnTo>
                    <a:lnTo>
                      <a:pt x="4" y="45"/>
                    </a:lnTo>
                    <a:lnTo>
                      <a:pt x="12" y="54"/>
                    </a:lnTo>
                    <a:lnTo>
                      <a:pt x="21" y="45"/>
                    </a:lnTo>
                    <a:lnTo>
                      <a:pt x="42" y="54"/>
                    </a:lnTo>
                    <a:lnTo>
                      <a:pt x="54" y="78"/>
                    </a:lnTo>
                    <a:lnTo>
                      <a:pt x="67" y="95"/>
                    </a:lnTo>
                    <a:lnTo>
                      <a:pt x="96" y="112"/>
                    </a:lnTo>
                    <a:lnTo>
                      <a:pt x="114" y="126"/>
                    </a:lnTo>
                    <a:lnTo>
                      <a:pt x="106" y="154"/>
                    </a:lnTo>
                    <a:lnTo>
                      <a:pt x="133" y="133"/>
                    </a:lnTo>
                    <a:lnTo>
                      <a:pt x="133" y="120"/>
                    </a:lnTo>
                    <a:lnTo>
                      <a:pt x="146" y="124"/>
                    </a:lnTo>
                    <a:lnTo>
                      <a:pt x="154" y="124"/>
                    </a:lnTo>
                    <a:lnTo>
                      <a:pt x="133" y="104"/>
                    </a:lnTo>
                    <a:lnTo>
                      <a:pt x="117" y="91"/>
                    </a:lnTo>
                    <a:lnTo>
                      <a:pt x="104" y="87"/>
                    </a:lnTo>
                    <a:lnTo>
                      <a:pt x="87" y="58"/>
                    </a:lnTo>
                    <a:lnTo>
                      <a:pt x="79" y="41"/>
                    </a:lnTo>
                    <a:lnTo>
                      <a:pt x="83" y="25"/>
                    </a:lnTo>
                    <a:lnTo>
                      <a:pt x="87" y="25"/>
                    </a:lnTo>
                    <a:lnTo>
                      <a:pt x="87" y="16"/>
                    </a:lnTo>
                    <a:lnTo>
                      <a:pt x="87" y="4"/>
                    </a:lnTo>
                    <a:close/>
                  </a:path>
                </a:pathLst>
              </a:custGeom>
              <a:solidFill>
                <a:schemeClr val="accent2">
                  <a:lumMod val="60000"/>
                  <a:lumOff val="40000"/>
                </a:schemeClr>
              </a:solidFill>
              <a:ln w="9525">
                <a:solidFill>
                  <a:schemeClr val="accent4">
                    <a:lumMod val="50000"/>
                  </a:schemeClr>
                </a:solidFill>
                <a:round/>
                <a:headEnd/>
                <a:tailEnd/>
              </a:ln>
            </p:spPr>
            <p:txBody>
              <a:bodyPr/>
              <a:lstStyle/>
              <a:p>
                <a:pPr>
                  <a:defRPr/>
                </a:pPr>
                <a:endParaRPr lang="en-US" dirty="0">
                  <a:latin typeface="Arial" pitchFamily="34" charset="0"/>
                </a:endParaRPr>
              </a:p>
            </p:txBody>
          </p:sp>
        </p:grpSp>
        <p:sp>
          <p:nvSpPr>
            <p:cNvPr id="28" name="Freeform 344"/>
            <p:cNvSpPr>
              <a:spLocks/>
            </p:cNvSpPr>
            <p:nvPr/>
          </p:nvSpPr>
          <p:spPr bwMode="auto">
            <a:xfrm>
              <a:off x="7226999" y="3130724"/>
              <a:ext cx="349799" cy="452930"/>
            </a:xfrm>
            <a:custGeom>
              <a:avLst/>
              <a:gdLst>
                <a:gd name="T0" fmla="*/ 306389270 w 29"/>
                <a:gd name="T1" fmla="*/ 604459003 h 39"/>
                <a:gd name="T2" fmla="*/ 245111416 w 29"/>
                <a:gd name="T3" fmla="*/ 725347694 h 39"/>
                <a:gd name="T4" fmla="*/ 245111416 w 29"/>
                <a:gd name="T5" fmla="*/ 906684617 h 39"/>
                <a:gd name="T6" fmla="*/ 122555708 w 29"/>
                <a:gd name="T7" fmla="*/ 1027581082 h 39"/>
                <a:gd name="T8" fmla="*/ 122555708 w 29"/>
                <a:gd name="T9" fmla="*/ 1208918006 h 39"/>
                <a:gd name="T10" fmla="*/ 61277854 w 29"/>
                <a:gd name="T11" fmla="*/ 1329806696 h 39"/>
                <a:gd name="T12" fmla="*/ 61277854 w 29"/>
                <a:gd name="T13" fmla="*/ 1329806696 h 39"/>
                <a:gd name="T14" fmla="*/ 122555708 w 29"/>
                <a:gd name="T15" fmla="*/ 1450703162 h 39"/>
                <a:gd name="T16" fmla="*/ 61277854 w 29"/>
                <a:gd name="T17" fmla="*/ 1571591852 h 39"/>
                <a:gd name="T18" fmla="*/ 0 w 29"/>
                <a:gd name="T19" fmla="*/ 1692480543 h 39"/>
                <a:gd name="T20" fmla="*/ 183833562 w 29"/>
                <a:gd name="T21" fmla="*/ 1752928776 h 39"/>
                <a:gd name="T22" fmla="*/ 306389270 w 29"/>
                <a:gd name="T23" fmla="*/ 1813377009 h 39"/>
                <a:gd name="T24" fmla="*/ 490222831 w 29"/>
                <a:gd name="T25" fmla="*/ 1873817467 h 39"/>
                <a:gd name="T26" fmla="*/ 367667124 w 29"/>
                <a:gd name="T27" fmla="*/ 1994713932 h 39"/>
                <a:gd name="T28" fmla="*/ 367667124 w 29"/>
                <a:gd name="T29" fmla="*/ 2147483647 h 39"/>
                <a:gd name="T30" fmla="*/ 428944978 w 29"/>
                <a:gd name="T31" fmla="*/ 2147483647 h 39"/>
                <a:gd name="T32" fmla="*/ 612778539 w 29"/>
                <a:gd name="T33" fmla="*/ 2147483647 h 39"/>
                <a:gd name="T34" fmla="*/ 735334247 w 29"/>
                <a:gd name="T35" fmla="*/ 2147483647 h 39"/>
                <a:gd name="T36" fmla="*/ 796612101 w 29"/>
                <a:gd name="T37" fmla="*/ 2147483647 h 39"/>
                <a:gd name="T38" fmla="*/ 857889955 w 29"/>
                <a:gd name="T39" fmla="*/ 2147483647 h 39"/>
                <a:gd name="T40" fmla="*/ 980453491 w 29"/>
                <a:gd name="T41" fmla="*/ 2147483647 h 39"/>
                <a:gd name="T42" fmla="*/ 1103009199 w 29"/>
                <a:gd name="T43" fmla="*/ 2147483647 h 39"/>
                <a:gd name="T44" fmla="*/ 1348120615 w 29"/>
                <a:gd name="T45" fmla="*/ 2147483647 h 39"/>
                <a:gd name="T46" fmla="*/ 1409398468 w 29"/>
                <a:gd name="T47" fmla="*/ 2147483647 h 39"/>
                <a:gd name="T48" fmla="*/ 1470676322 w 29"/>
                <a:gd name="T49" fmla="*/ 2147483647 h 39"/>
                <a:gd name="T50" fmla="*/ 1409398468 w 29"/>
                <a:gd name="T51" fmla="*/ 2055162165 h 39"/>
                <a:gd name="T52" fmla="*/ 1531954176 w 29"/>
                <a:gd name="T53" fmla="*/ 1994713932 h 39"/>
                <a:gd name="T54" fmla="*/ 1593232030 w 29"/>
                <a:gd name="T55" fmla="*/ 1934265699 h 39"/>
                <a:gd name="T56" fmla="*/ 1593232030 w 29"/>
                <a:gd name="T57" fmla="*/ 1934265699 h 39"/>
                <a:gd name="T58" fmla="*/ 1531954176 w 29"/>
                <a:gd name="T59" fmla="*/ 1873817467 h 39"/>
                <a:gd name="T60" fmla="*/ 1409398468 w 29"/>
                <a:gd name="T61" fmla="*/ 1692480543 h 39"/>
                <a:gd name="T62" fmla="*/ 1286842761 w 29"/>
                <a:gd name="T63" fmla="*/ 1571591852 h 39"/>
                <a:gd name="T64" fmla="*/ 1225564907 w 29"/>
                <a:gd name="T65" fmla="*/ 1511143620 h 39"/>
                <a:gd name="T66" fmla="*/ 1348120615 w 29"/>
                <a:gd name="T67" fmla="*/ 1450703162 h 39"/>
                <a:gd name="T68" fmla="*/ 1470676322 w 29"/>
                <a:gd name="T69" fmla="*/ 1390254929 h 39"/>
                <a:gd name="T70" fmla="*/ 1593232030 w 29"/>
                <a:gd name="T71" fmla="*/ 1329806696 h 39"/>
                <a:gd name="T72" fmla="*/ 1654509884 w 29"/>
                <a:gd name="T73" fmla="*/ 1269366238 h 39"/>
                <a:gd name="T74" fmla="*/ 1777065592 w 29"/>
                <a:gd name="T75" fmla="*/ 1329806696 h 39"/>
                <a:gd name="T76" fmla="*/ 1777065592 w 29"/>
                <a:gd name="T77" fmla="*/ 1269366238 h 39"/>
                <a:gd name="T78" fmla="*/ 1777065592 w 29"/>
                <a:gd name="T79" fmla="*/ 1088021540 h 39"/>
                <a:gd name="T80" fmla="*/ 1715787738 w 29"/>
                <a:gd name="T81" fmla="*/ 846244159 h 39"/>
                <a:gd name="T82" fmla="*/ 1715787738 w 29"/>
                <a:gd name="T83" fmla="*/ 664907236 h 39"/>
                <a:gd name="T84" fmla="*/ 1715787738 w 29"/>
                <a:gd name="T85" fmla="*/ 604459003 h 39"/>
                <a:gd name="T86" fmla="*/ 1654509884 w 29"/>
                <a:gd name="T87" fmla="*/ 423122079 h 39"/>
                <a:gd name="T88" fmla="*/ 1654509884 w 29"/>
                <a:gd name="T89" fmla="*/ 302225614 h 39"/>
                <a:gd name="T90" fmla="*/ 1409398468 w 29"/>
                <a:gd name="T91" fmla="*/ 181336923 h 39"/>
                <a:gd name="T92" fmla="*/ 1164287053 w 29"/>
                <a:gd name="T93" fmla="*/ 302225614 h 39"/>
                <a:gd name="T94" fmla="*/ 1041731345 w 29"/>
                <a:gd name="T95" fmla="*/ 241785156 h 39"/>
                <a:gd name="T96" fmla="*/ 1041731345 w 29"/>
                <a:gd name="T97" fmla="*/ 120888691 h 39"/>
                <a:gd name="T98" fmla="*/ 857889955 w 29"/>
                <a:gd name="T99" fmla="*/ 60448233 h 39"/>
                <a:gd name="T100" fmla="*/ 857889955 w 29"/>
                <a:gd name="T101" fmla="*/ 60448233 h 39"/>
                <a:gd name="T102" fmla="*/ 735334247 w 29"/>
                <a:gd name="T103" fmla="*/ 0 h 39"/>
                <a:gd name="T104" fmla="*/ 674056393 w 29"/>
                <a:gd name="T105" fmla="*/ 60448233 h 39"/>
                <a:gd name="T106" fmla="*/ 674056393 w 29"/>
                <a:gd name="T107" fmla="*/ 60448233 h 39"/>
                <a:gd name="T108" fmla="*/ 612778539 w 29"/>
                <a:gd name="T109" fmla="*/ 302225614 h 39"/>
                <a:gd name="T110" fmla="*/ 551500685 w 29"/>
                <a:gd name="T111" fmla="*/ 423122079 h 39"/>
                <a:gd name="T112" fmla="*/ 428944978 w 29"/>
                <a:gd name="T113" fmla="*/ 423122079 h 39"/>
                <a:gd name="T114" fmla="*/ 306389270 w 29"/>
                <a:gd name="T115" fmla="*/ 423122079 h 39"/>
                <a:gd name="T116" fmla="*/ 306389270 w 29"/>
                <a:gd name="T117" fmla="*/ 483570312 h 39"/>
                <a:gd name="T118" fmla="*/ 306389270 w 29"/>
                <a:gd name="T119" fmla="*/ 604459003 h 3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 h="39">
                  <a:moveTo>
                    <a:pt x="5" y="10"/>
                  </a:moveTo>
                  <a:cubicBezTo>
                    <a:pt x="4" y="12"/>
                    <a:pt x="4" y="12"/>
                    <a:pt x="4" y="12"/>
                  </a:cubicBezTo>
                  <a:cubicBezTo>
                    <a:pt x="4" y="15"/>
                    <a:pt x="4" y="15"/>
                    <a:pt x="4" y="15"/>
                  </a:cubicBezTo>
                  <a:cubicBezTo>
                    <a:pt x="2" y="17"/>
                    <a:pt x="2" y="17"/>
                    <a:pt x="2" y="17"/>
                  </a:cubicBezTo>
                  <a:cubicBezTo>
                    <a:pt x="2" y="20"/>
                    <a:pt x="2" y="20"/>
                    <a:pt x="2" y="20"/>
                  </a:cubicBezTo>
                  <a:cubicBezTo>
                    <a:pt x="1" y="22"/>
                    <a:pt x="1" y="22"/>
                    <a:pt x="1" y="22"/>
                  </a:cubicBezTo>
                  <a:cubicBezTo>
                    <a:pt x="1" y="22"/>
                    <a:pt x="1" y="22"/>
                    <a:pt x="1" y="22"/>
                  </a:cubicBezTo>
                  <a:cubicBezTo>
                    <a:pt x="2" y="24"/>
                    <a:pt x="2" y="24"/>
                    <a:pt x="2" y="24"/>
                  </a:cubicBezTo>
                  <a:cubicBezTo>
                    <a:pt x="1" y="26"/>
                    <a:pt x="1" y="26"/>
                    <a:pt x="1" y="26"/>
                  </a:cubicBezTo>
                  <a:cubicBezTo>
                    <a:pt x="0" y="28"/>
                    <a:pt x="0" y="28"/>
                    <a:pt x="0" y="28"/>
                  </a:cubicBezTo>
                  <a:cubicBezTo>
                    <a:pt x="3" y="29"/>
                    <a:pt x="3" y="29"/>
                    <a:pt x="3" y="29"/>
                  </a:cubicBezTo>
                  <a:cubicBezTo>
                    <a:pt x="5" y="30"/>
                    <a:pt x="5" y="30"/>
                    <a:pt x="5" y="30"/>
                  </a:cubicBezTo>
                  <a:cubicBezTo>
                    <a:pt x="8" y="31"/>
                    <a:pt x="8" y="31"/>
                    <a:pt x="8" y="31"/>
                  </a:cubicBezTo>
                  <a:cubicBezTo>
                    <a:pt x="6" y="33"/>
                    <a:pt x="6" y="33"/>
                    <a:pt x="6" y="33"/>
                  </a:cubicBezTo>
                  <a:cubicBezTo>
                    <a:pt x="6" y="37"/>
                    <a:pt x="6" y="37"/>
                    <a:pt x="6" y="37"/>
                  </a:cubicBezTo>
                  <a:cubicBezTo>
                    <a:pt x="7" y="38"/>
                    <a:pt x="7" y="38"/>
                    <a:pt x="7" y="38"/>
                  </a:cubicBezTo>
                  <a:cubicBezTo>
                    <a:pt x="10" y="37"/>
                    <a:pt x="10" y="37"/>
                    <a:pt x="10" y="37"/>
                  </a:cubicBezTo>
                  <a:cubicBezTo>
                    <a:pt x="12" y="38"/>
                    <a:pt x="12" y="38"/>
                    <a:pt x="12" y="38"/>
                  </a:cubicBezTo>
                  <a:cubicBezTo>
                    <a:pt x="13" y="38"/>
                    <a:pt x="13" y="38"/>
                    <a:pt x="13" y="38"/>
                  </a:cubicBezTo>
                  <a:cubicBezTo>
                    <a:pt x="13" y="38"/>
                    <a:pt x="14" y="38"/>
                    <a:pt x="14" y="38"/>
                  </a:cubicBezTo>
                  <a:cubicBezTo>
                    <a:pt x="14" y="39"/>
                    <a:pt x="16" y="38"/>
                    <a:pt x="16" y="38"/>
                  </a:cubicBezTo>
                  <a:cubicBezTo>
                    <a:pt x="18" y="38"/>
                    <a:pt x="18" y="38"/>
                    <a:pt x="18" y="38"/>
                  </a:cubicBezTo>
                  <a:cubicBezTo>
                    <a:pt x="22" y="37"/>
                    <a:pt x="22" y="37"/>
                    <a:pt x="22" y="37"/>
                  </a:cubicBezTo>
                  <a:cubicBezTo>
                    <a:pt x="22" y="37"/>
                    <a:pt x="23" y="37"/>
                    <a:pt x="23" y="37"/>
                  </a:cubicBezTo>
                  <a:cubicBezTo>
                    <a:pt x="24" y="37"/>
                    <a:pt x="24" y="36"/>
                    <a:pt x="24" y="36"/>
                  </a:cubicBezTo>
                  <a:cubicBezTo>
                    <a:pt x="23" y="34"/>
                    <a:pt x="23" y="34"/>
                    <a:pt x="23" y="34"/>
                  </a:cubicBezTo>
                  <a:cubicBezTo>
                    <a:pt x="25" y="33"/>
                    <a:pt x="25" y="33"/>
                    <a:pt x="25" y="33"/>
                  </a:cubicBezTo>
                  <a:cubicBezTo>
                    <a:pt x="26" y="32"/>
                    <a:pt x="26" y="32"/>
                    <a:pt x="26" y="32"/>
                  </a:cubicBezTo>
                  <a:cubicBezTo>
                    <a:pt x="26" y="32"/>
                    <a:pt x="26" y="32"/>
                    <a:pt x="26" y="32"/>
                  </a:cubicBezTo>
                  <a:cubicBezTo>
                    <a:pt x="25" y="31"/>
                    <a:pt x="25" y="31"/>
                    <a:pt x="25" y="31"/>
                  </a:cubicBezTo>
                  <a:cubicBezTo>
                    <a:pt x="23" y="28"/>
                    <a:pt x="23" y="28"/>
                    <a:pt x="23" y="28"/>
                  </a:cubicBezTo>
                  <a:cubicBezTo>
                    <a:pt x="21" y="26"/>
                    <a:pt x="21" y="26"/>
                    <a:pt x="21" y="26"/>
                  </a:cubicBezTo>
                  <a:cubicBezTo>
                    <a:pt x="20" y="25"/>
                    <a:pt x="20" y="25"/>
                    <a:pt x="20" y="25"/>
                  </a:cubicBezTo>
                  <a:cubicBezTo>
                    <a:pt x="22" y="24"/>
                    <a:pt x="22" y="24"/>
                    <a:pt x="22" y="24"/>
                  </a:cubicBezTo>
                  <a:cubicBezTo>
                    <a:pt x="24" y="23"/>
                    <a:pt x="24" y="23"/>
                    <a:pt x="24" y="23"/>
                  </a:cubicBezTo>
                  <a:cubicBezTo>
                    <a:pt x="26" y="22"/>
                    <a:pt x="26" y="22"/>
                    <a:pt x="26" y="22"/>
                  </a:cubicBezTo>
                  <a:cubicBezTo>
                    <a:pt x="27" y="21"/>
                    <a:pt x="27" y="21"/>
                    <a:pt x="27" y="21"/>
                  </a:cubicBezTo>
                  <a:cubicBezTo>
                    <a:pt x="29" y="22"/>
                    <a:pt x="29" y="22"/>
                    <a:pt x="29" y="22"/>
                  </a:cubicBezTo>
                  <a:cubicBezTo>
                    <a:pt x="29" y="22"/>
                    <a:pt x="29" y="21"/>
                    <a:pt x="29" y="21"/>
                  </a:cubicBezTo>
                  <a:cubicBezTo>
                    <a:pt x="29" y="20"/>
                    <a:pt x="29" y="18"/>
                    <a:pt x="29" y="18"/>
                  </a:cubicBezTo>
                  <a:cubicBezTo>
                    <a:pt x="28" y="18"/>
                    <a:pt x="28" y="14"/>
                    <a:pt x="28" y="14"/>
                  </a:cubicBezTo>
                  <a:cubicBezTo>
                    <a:pt x="28" y="11"/>
                    <a:pt x="28" y="11"/>
                    <a:pt x="28" y="11"/>
                  </a:cubicBezTo>
                  <a:cubicBezTo>
                    <a:pt x="28" y="10"/>
                    <a:pt x="28" y="10"/>
                    <a:pt x="28" y="10"/>
                  </a:cubicBezTo>
                  <a:cubicBezTo>
                    <a:pt x="27" y="7"/>
                    <a:pt x="27" y="7"/>
                    <a:pt x="27" y="7"/>
                  </a:cubicBezTo>
                  <a:cubicBezTo>
                    <a:pt x="27" y="5"/>
                    <a:pt x="27" y="5"/>
                    <a:pt x="27" y="5"/>
                  </a:cubicBezTo>
                  <a:cubicBezTo>
                    <a:pt x="23" y="3"/>
                    <a:pt x="23" y="3"/>
                    <a:pt x="23" y="3"/>
                  </a:cubicBezTo>
                  <a:cubicBezTo>
                    <a:pt x="19" y="5"/>
                    <a:pt x="19" y="5"/>
                    <a:pt x="19" y="5"/>
                  </a:cubicBezTo>
                  <a:cubicBezTo>
                    <a:pt x="19" y="5"/>
                    <a:pt x="18" y="5"/>
                    <a:pt x="17" y="4"/>
                  </a:cubicBezTo>
                  <a:cubicBezTo>
                    <a:pt x="17" y="4"/>
                    <a:pt x="17" y="2"/>
                    <a:pt x="17" y="2"/>
                  </a:cubicBezTo>
                  <a:cubicBezTo>
                    <a:pt x="14" y="1"/>
                    <a:pt x="14" y="1"/>
                    <a:pt x="14" y="1"/>
                  </a:cubicBezTo>
                  <a:cubicBezTo>
                    <a:pt x="14" y="1"/>
                    <a:pt x="14" y="1"/>
                    <a:pt x="14" y="1"/>
                  </a:cubicBezTo>
                  <a:cubicBezTo>
                    <a:pt x="12" y="0"/>
                    <a:pt x="12" y="0"/>
                    <a:pt x="12" y="0"/>
                  </a:cubicBezTo>
                  <a:cubicBezTo>
                    <a:pt x="11" y="1"/>
                    <a:pt x="11" y="1"/>
                    <a:pt x="11" y="1"/>
                  </a:cubicBezTo>
                  <a:cubicBezTo>
                    <a:pt x="11" y="1"/>
                    <a:pt x="11" y="1"/>
                    <a:pt x="11" y="1"/>
                  </a:cubicBezTo>
                  <a:cubicBezTo>
                    <a:pt x="10" y="5"/>
                    <a:pt x="10" y="5"/>
                    <a:pt x="10" y="5"/>
                  </a:cubicBezTo>
                  <a:cubicBezTo>
                    <a:pt x="9" y="7"/>
                    <a:pt x="9" y="7"/>
                    <a:pt x="9" y="7"/>
                  </a:cubicBezTo>
                  <a:cubicBezTo>
                    <a:pt x="7" y="7"/>
                    <a:pt x="7" y="7"/>
                    <a:pt x="7" y="7"/>
                  </a:cubicBezTo>
                  <a:cubicBezTo>
                    <a:pt x="5" y="7"/>
                    <a:pt x="5" y="7"/>
                    <a:pt x="5" y="7"/>
                  </a:cubicBezTo>
                  <a:cubicBezTo>
                    <a:pt x="5" y="8"/>
                    <a:pt x="5" y="8"/>
                    <a:pt x="5" y="8"/>
                  </a:cubicBezTo>
                  <a:lnTo>
                    <a:pt x="5" y="10"/>
                  </a:lnTo>
                  <a:close/>
                </a:path>
              </a:pathLst>
            </a:custGeom>
            <a:solidFill>
              <a:schemeClr val="accent2">
                <a:lumMod val="60000"/>
                <a:lumOff val="40000"/>
              </a:schemeClr>
            </a:solidFill>
            <a:ln w="9525">
              <a:solidFill>
                <a:schemeClr val="accent4">
                  <a:lumMod val="50000"/>
                </a:schemeClr>
              </a:solidFill>
              <a:round/>
              <a:headEnd/>
              <a:tailEnd/>
            </a:ln>
          </p:spPr>
          <p:txBody>
            <a:bodyPr/>
            <a:lstStyle/>
            <a:p>
              <a:pPr>
                <a:defRPr/>
              </a:pPr>
              <a:endParaRPr lang="en-US" dirty="0">
                <a:latin typeface="Arial" pitchFamily="34" charset="0"/>
              </a:endParaRPr>
            </a:p>
          </p:txBody>
        </p:sp>
        <p:sp>
          <p:nvSpPr>
            <p:cNvPr id="29" name="Freeform 345"/>
            <p:cNvSpPr>
              <a:spLocks/>
            </p:cNvSpPr>
            <p:nvPr/>
          </p:nvSpPr>
          <p:spPr bwMode="auto">
            <a:xfrm>
              <a:off x="7153827" y="3211464"/>
              <a:ext cx="135636" cy="173295"/>
            </a:xfrm>
            <a:custGeom>
              <a:avLst/>
              <a:gdLst>
                <a:gd name="T0" fmla="*/ 31502795 w 66"/>
                <a:gd name="T1" fmla="*/ 119377516 h 90"/>
                <a:gd name="T2" fmla="*/ 52504217 w 66"/>
                <a:gd name="T3" fmla="*/ 129325857 h 90"/>
                <a:gd name="T4" fmla="*/ 63004267 w 66"/>
                <a:gd name="T5" fmla="*/ 139274198 h 90"/>
                <a:gd name="T6" fmla="*/ 73505640 w 66"/>
                <a:gd name="T7" fmla="*/ 149222539 h 90"/>
                <a:gd name="T8" fmla="*/ 84005689 w 66"/>
                <a:gd name="T9" fmla="*/ 129325857 h 90"/>
                <a:gd name="T10" fmla="*/ 84005689 w 66"/>
                <a:gd name="T11" fmla="*/ 99482122 h 90"/>
                <a:gd name="T12" fmla="*/ 105007112 w 66"/>
                <a:gd name="T13" fmla="*/ 79585440 h 90"/>
                <a:gd name="T14" fmla="*/ 105007112 w 66"/>
                <a:gd name="T15" fmla="*/ 49740417 h 90"/>
                <a:gd name="T16" fmla="*/ 115508484 w 66"/>
                <a:gd name="T17" fmla="*/ 29845023 h 90"/>
                <a:gd name="T18" fmla="*/ 115508484 w 66"/>
                <a:gd name="T19" fmla="*/ 9948341 h 90"/>
                <a:gd name="T20" fmla="*/ 115508484 w 66"/>
                <a:gd name="T21" fmla="*/ 0 h 90"/>
                <a:gd name="T22" fmla="*/ 94507062 w 66"/>
                <a:gd name="T23" fmla="*/ 9948341 h 90"/>
                <a:gd name="T24" fmla="*/ 63004267 w 66"/>
                <a:gd name="T25" fmla="*/ 19896682 h 90"/>
                <a:gd name="T26" fmla="*/ 63004267 w 66"/>
                <a:gd name="T27" fmla="*/ 49740417 h 90"/>
                <a:gd name="T28" fmla="*/ 42002845 w 66"/>
                <a:gd name="T29" fmla="*/ 29845023 h 90"/>
                <a:gd name="T30" fmla="*/ 21001422 w 66"/>
                <a:gd name="T31" fmla="*/ 89533781 h 90"/>
                <a:gd name="T32" fmla="*/ 0 w 66"/>
                <a:gd name="T33" fmla="*/ 109430463 h 90"/>
                <a:gd name="T34" fmla="*/ 10501373 w 66"/>
                <a:gd name="T35" fmla="*/ 119377516 h 90"/>
                <a:gd name="T36" fmla="*/ 31502795 w 66"/>
                <a:gd name="T37" fmla="*/ 119377516 h 9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66" h="90">
                  <a:moveTo>
                    <a:pt x="18" y="72"/>
                  </a:moveTo>
                  <a:lnTo>
                    <a:pt x="30" y="78"/>
                  </a:lnTo>
                  <a:lnTo>
                    <a:pt x="36" y="84"/>
                  </a:lnTo>
                  <a:lnTo>
                    <a:pt x="42" y="90"/>
                  </a:lnTo>
                  <a:lnTo>
                    <a:pt x="48" y="78"/>
                  </a:lnTo>
                  <a:lnTo>
                    <a:pt x="48" y="60"/>
                  </a:lnTo>
                  <a:lnTo>
                    <a:pt x="60" y="48"/>
                  </a:lnTo>
                  <a:lnTo>
                    <a:pt x="60" y="30"/>
                  </a:lnTo>
                  <a:lnTo>
                    <a:pt x="66" y="18"/>
                  </a:lnTo>
                  <a:lnTo>
                    <a:pt x="66" y="6"/>
                  </a:lnTo>
                  <a:lnTo>
                    <a:pt x="66" y="0"/>
                  </a:lnTo>
                  <a:lnTo>
                    <a:pt x="54" y="6"/>
                  </a:lnTo>
                  <a:lnTo>
                    <a:pt x="36" y="12"/>
                  </a:lnTo>
                  <a:lnTo>
                    <a:pt x="36" y="30"/>
                  </a:lnTo>
                  <a:lnTo>
                    <a:pt x="24" y="18"/>
                  </a:lnTo>
                  <a:lnTo>
                    <a:pt x="12" y="54"/>
                  </a:lnTo>
                  <a:lnTo>
                    <a:pt x="0" y="66"/>
                  </a:lnTo>
                  <a:lnTo>
                    <a:pt x="6" y="72"/>
                  </a:lnTo>
                  <a:lnTo>
                    <a:pt x="18" y="72"/>
                  </a:lnTo>
                  <a:close/>
                </a:path>
              </a:pathLst>
            </a:custGeom>
            <a:solidFill>
              <a:schemeClr val="bg1"/>
            </a:solidFill>
            <a:ln w="9525">
              <a:solidFill>
                <a:schemeClr val="accent4">
                  <a:lumMod val="50000"/>
                </a:schemeClr>
              </a:solidFill>
              <a:round/>
              <a:headEnd/>
              <a:tailEnd/>
            </a:ln>
          </p:spPr>
          <p:txBody>
            <a:bodyPr/>
            <a:lstStyle/>
            <a:p>
              <a:pPr>
                <a:defRPr/>
              </a:pPr>
              <a:endParaRPr lang="en-US" dirty="0">
                <a:latin typeface="Arial" pitchFamily="34" charset="0"/>
              </a:endParaRPr>
            </a:p>
          </p:txBody>
        </p:sp>
        <p:sp>
          <p:nvSpPr>
            <p:cNvPr id="30" name="Freeform 346"/>
            <p:cNvSpPr>
              <a:spLocks/>
            </p:cNvSpPr>
            <p:nvPr/>
          </p:nvSpPr>
          <p:spPr bwMode="auto">
            <a:xfrm>
              <a:off x="7780252" y="3879043"/>
              <a:ext cx="239148" cy="230404"/>
            </a:xfrm>
            <a:custGeom>
              <a:avLst/>
              <a:gdLst>
                <a:gd name="T0" fmla="*/ 205832452 w 120"/>
                <a:gd name="T1" fmla="*/ 9879549 h 120"/>
                <a:gd name="T2" fmla="*/ 205832452 w 120"/>
                <a:gd name="T3" fmla="*/ 0 h 120"/>
                <a:gd name="T4" fmla="*/ 195540960 w 120"/>
                <a:gd name="T5" fmla="*/ 9879549 h 120"/>
                <a:gd name="T6" fmla="*/ 164666486 w 120"/>
                <a:gd name="T7" fmla="*/ 9879549 h 120"/>
                <a:gd name="T8" fmla="*/ 102916226 w 120"/>
                <a:gd name="T9" fmla="*/ 9879549 h 120"/>
                <a:gd name="T10" fmla="*/ 102916226 w 120"/>
                <a:gd name="T11" fmla="*/ 9879549 h 120"/>
                <a:gd name="T12" fmla="*/ 72041751 w 120"/>
                <a:gd name="T13" fmla="*/ 19760382 h 120"/>
                <a:gd name="T14" fmla="*/ 30874475 w 120"/>
                <a:gd name="T15" fmla="*/ 29639931 h 120"/>
                <a:gd name="T16" fmla="*/ 30874475 w 120"/>
                <a:gd name="T17" fmla="*/ 39519480 h 120"/>
                <a:gd name="T18" fmla="*/ 20582983 w 120"/>
                <a:gd name="T19" fmla="*/ 59279862 h 120"/>
                <a:gd name="T20" fmla="*/ 0 w 120"/>
                <a:gd name="T21" fmla="*/ 79040244 h 120"/>
                <a:gd name="T22" fmla="*/ 20582983 w 120"/>
                <a:gd name="T23" fmla="*/ 108680175 h 120"/>
                <a:gd name="T24" fmla="*/ 61750259 w 120"/>
                <a:gd name="T25" fmla="*/ 118559724 h 120"/>
                <a:gd name="T26" fmla="*/ 41165967 w 120"/>
                <a:gd name="T27" fmla="*/ 138320106 h 120"/>
                <a:gd name="T28" fmla="*/ 41165967 w 120"/>
                <a:gd name="T29" fmla="*/ 177839586 h 120"/>
                <a:gd name="T30" fmla="*/ 82333243 w 120"/>
                <a:gd name="T31" fmla="*/ 197599968 h 120"/>
                <a:gd name="T32" fmla="*/ 102916226 w 120"/>
                <a:gd name="T33" fmla="*/ 177839586 h 120"/>
                <a:gd name="T34" fmla="*/ 102916226 w 120"/>
                <a:gd name="T35" fmla="*/ 158080488 h 120"/>
                <a:gd name="T36" fmla="*/ 144082193 w 120"/>
                <a:gd name="T37" fmla="*/ 138320106 h 120"/>
                <a:gd name="T38" fmla="*/ 102916226 w 120"/>
                <a:gd name="T39" fmla="*/ 98800626 h 120"/>
                <a:gd name="T40" fmla="*/ 102916226 w 120"/>
                <a:gd name="T41" fmla="*/ 79040244 h 120"/>
                <a:gd name="T42" fmla="*/ 82333243 w 120"/>
                <a:gd name="T43" fmla="*/ 49400313 h 120"/>
                <a:gd name="T44" fmla="*/ 144082193 w 120"/>
                <a:gd name="T45" fmla="*/ 39519480 h 120"/>
                <a:gd name="T46" fmla="*/ 185249469 w 120"/>
                <a:gd name="T47" fmla="*/ 29639931 h 120"/>
                <a:gd name="T48" fmla="*/ 185249469 w 120"/>
                <a:gd name="T49" fmla="*/ 39519480 h 120"/>
                <a:gd name="T50" fmla="*/ 195540960 w 120"/>
                <a:gd name="T51" fmla="*/ 29639931 h 120"/>
                <a:gd name="T52" fmla="*/ 205832452 w 120"/>
                <a:gd name="T53" fmla="*/ 9879549 h 12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20" h="120">
                  <a:moveTo>
                    <a:pt x="120" y="6"/>
                  </a:moveTo>
                  <a:lnTo>
                    <a:pt x="120" y="0"/>
                  </a:lnTo>
                  <a:lnTo>
                    <a:pt x="114" y="6"/>
                  </a:lnTo>
                  <a:lnTo>
                    <a:pt x="96" y="6"/>
                  </a:lnTo>
                  <a:lnTo>
                    <a:pt x="60" y="6"/>
                  </a:lnTo>
                  <a:lnTo>
                    <a:pt x="42" y="12"/>
                  </a:lnTo>
                  <a:lnTo>
                    <a:pt x="18" y="18"/>
                  </a:lnTo>
                  <a:lnTo>
                    <a:pt x="18" y="24"/>
                  </a:lnTo>
                  <a:lnTo>
                    <a:pt x="12" y="36"/>
                  </a:lnTo>
                  <a:lnTo>
                    <a:pt x="0" y="48"/>
                  </a:lnTo>
                  <a:lnTo>
                    <a:pt x="12" y="66"/>
                  </a:lnTo>
                  <a:lnTo>
                    <a:pt x="36" y="72"/>
                  </a:lnTo>
                  <a:lnTo>
                    <a:pt x="24" y="84"/>
                  </a:lnTo>
                  <a:lnTo>
                    <a:pt x="24" y="108"/>
                  </a:lnTo>
                  <a:lnTo>
                    <a:pt x="48" y="120"/>
                  </a:lnTo>
                  <a:lnTo>
                    <a:pt x="60" y="108"/>
                  </a:lnTo>
                  <a:lnTo>
                    <a:pt x="60" y="96"/>
                  </a:lnTo>
                  <a:lnTo>
                    <a:pt x="84" y="84"/>
                  </a:lnTo>
                  <a:lnTo>
                    <a:pt x="60" y="60"/>
                  </a:lnTo>
                  <a:lnTo>
                    <a:pt x="60" y="48"/>
                  </a:lnTo>
                  <a:lnTo>
                    <a:pt x="48" y="30"/>
                  </a:lnTo>
                  <a:lnTo>
                    <a:pt x="84" y="24"/>
                  </a:lnTo>
                  <a:lnTo>
                    <a:pt x="108" y="18"/>
                  </a:lnTo>
                  <a:lnTo>
                    <a:pt x="108" y="24"/>
                  </a:lnTo>
                  <a:lnTo>
                    <a:pt x="114" y="18"/>
                  </a:lnTo>
                  <a:lnTo>
                    <a:pt x="120" y="6"/>
                  </a:lnTo>
                  <a:close/>
                </a:path>
              </a:pathLst>
            </a:custGeom>
            <a:solidFill>
              <a:schemeClr val="bg1"/>
            </a:solidFill>
            <a:ln w="9525">
              <a:solidFill>
                <a:schemeClr val="accent4">
                  <a:lumMod val="50000"/>
                </a:schemeClr>
              </a:solidFill>
              <a:round/>
              <a:headEnd/>
              <a:tailEnd/>
            </a:ln>
          </p:spPr>
          <p:txBody>
            <a:bodyPr/>
            <a:lstStyle/>
            <a:p>
              <a:pPr>
                <a:defRPr/>
              </a:pPr>
              <a:endParaRPr lang="en-US" dirty="0">
                <a:latin typeface="Arial" pitchFamily="34" charset="0"/>
              </a:endParaRPr>
            </a:p>
          </p:txBody>
        </p:sp>
        <p:sp>
          <p:nvSpPr>
            <p:cNvPr id="31" name="Freeform 347"/>
            <p:cNvSpPr>
              <a:spLocks/>
            </p:cNvSpPr>
            <p:nvPr/>
          </p:nvSpPr>
          <p:spPr bwMode="auto">
            <a:xfrm>
              <a:off x="7193091" y="1773902"/>
              <a:ext cx="994070" cy="1148080"/>
            </a:xfrm>
            <a:custGeom>
              <a:avLst/>
              <a:gdLst>
                <a:gd name="T0" fmla="*/ 1468689456 w 83"/>
                <a:gd name="T1" fmla="*/ 2147483647 h 98"/>
                <a:gd name="T2" fmla="*/ 1468689456 w 83"/>
                <a:gd name="T3" fmla="*/ 2147483647 h 98"/>
                <a:gd name="T4" fmla="*/ 1468689456 w 83"/>
                <a:gd name="T5" fmla="*/ 2147483647 h 98"/>
                <a:gd name="T6" fmla="*/ 1468689456 w 83"/>
                <a:gd name="T7" fmla="*/ 2147483647 h 98"/>
                <a:gd name="T8" fmla="*/ 1591076333 w 83"/>
                <a:gd name="T9" fmla="*/ 2147483647 h 98"/>
                <a:gd name="T10" fmla="*/ 1835857909 w 83"/>
                <a:gd name="T11" fmla="*/ 2147483647 h 98"/>
                <a:gd name="T12" fmla="*/ 1897055258 w 83"/>
                <a:gd name="T13" fmla="*/ 2147483647 h 98"/>
                <a:gd name="T14" fmla="*/ 2080639485 w 83"/>
                <a:gd name="T15" fmla="*/ 2147483647 h 98"/>
                <a:gd name="T16" fmla="*/ 2147483647 w 83"/>
                <a:gd name="T17" fmla="*/ 2142583399 h 98"/>
                <a:gd name="T18" fmla="*/ 2147483647 w 83"/>
                <a:gd name="T19" fmla="*/ 1836496703 h 98"/>
                <a:gd name="T20" fmla="*/ 2147483647 w 83"/>
                <a:gd name="T21" fmla="*/ 1714065155 h 98"/>
                <a:gd name="T22" fmla="*/ 2147483647 w 83"/>
                <a:gd name="T23" fmla="*/ 1469194233 h 98"/>
                <a:gd name="T24" fmla="*/ 2147483647 w 83"/>
                <a:gd name="T25" fmla="*/ 1346762684 h 98"/>
                <a:gd name="T26" fmla="*/ 2147483647 w 83"/>
                <a:gd name="T27" fmla="*/ 1163115361 h 98"/>
                <a:gd name="T28" fmla="*/ 2147483647 w 83"/>
                <a:gd name="T29" fmla="*/ 1040683812 h 98"/>
                <a:gd name="T30" fmla="*/ 2147483647 w 83"/>
                <a:gd name="T31" fmla="*/ 1285546910 h 98"/>
                <a:gd name="T32" fmla="*/ 2147483647 w 83"/>
                <a:gd name="T33" fmla="*/ 1285546910 h 98"/>
                <a:gd name="T34" fmla="*/ 2147483647 w 83"/>
                <a:gd name="T35" fmla="*/ 1163115361 h 98"/>
                <a:gd name="T36" fmla="*/ 2147483647 w 83"/>
                <a:gd name="T37" fmla="*/ 734597117 h 98"/>
                <a:gd name="T38" fmla="*/ 2147483647 w 83"/>
                <a:gd name="T39" fmla="*/ 857028665 h 98"/>
                <a:gd name="T40" fmla="*/ 2147483647 w 83"/>
                <a:gd name="T41" fmla="*/ 1163115361 h 98"/>
                <a:gd name="T42" fmla="*/ 2147483647 w 83"/>
                <a:gd name="T43" fmla="*/ 1163115361 h 98"/>
                <a:gd name="T44" fmla="*/ 2147483647 w 83"/>
                <a:gd name="T45" fmla="*/ 918252264 h 98"/>
                <a:gd name="T46" fmla="*/ 2147483647 w 83"/>
                <a:gd name="T47" fmla="*/ 734597117 h 98"/>
                <a:gd name="T48" fmla="*/ 2147483647 w 83"/>
                <a:gd name="T49" fmla="*/ 367302470 h 98"/>
                <a:gd name="T50" fmla="*/ 2147483647 w 83"/>
                <a:gd name="T51" fmla="*/ 0 h 98"/>
                <a:gd name="T52" fmla="*/ 2147483647 w 83"/>
                <a:gd name="T53" fmla="*/ 122431549 h 98"/>
                <a:gd name="T54" fmla="*/ 2147483647 w 83"/>
                <a:gd name="T55" fmla="*/ 61215774 h 98"/>
                <a:gd name="T56" fmla="*/ 2147483647 w 83"/>
                <a:gd name="T57" fmla="*/ 306086696 h 98"/>
                <a:gd name="T58" fmla="*/ 2147483647 w 83"/>
                <a:gd name="T59" fmla="*/ 367302470 h 98"/>
                <a:gd name="T60" fmla="*/ 2147483647 w 83"/>
                <a:gd name="T61" fmla="*/ 489734019 h 98"/>
                <a:gd name="T62" fmla="*/ 2147483647 w 83"/>
                <a:gd name="T63" fmla="*/ 857028665 h 98"/>
                <a:gd name="T64" fmla="*/ 2147483647 w 83"/>
                <a:gd name="T65" fmla="*/ 1346762684 h 98"/>
                <a:gd name="T66" fmla="*/ 1958252608 w 83"/>
                <a:gd name="T67" fmla="*/ 1714065155 h 98"/>
                <a:gd name="T68" fmla="*/ 1713471032 w 83"/>
                <a:gd name="T69" fmla="*/ 2147483647 h 98"/>
                <a:gd name="T70" fmla="*/ 1529886806 w 83"/>
                <a:gd name="T71" fmla="*/ 2147483647 h 98"/>
                <a:gd name="T72" fmla="*/ 1040323654 w 83"/>
                <a:gd name="T73" fmla="*/ 2147483647 h 98"/>
                <a:gd name="T74" fmla="*/ 489563152 w 83"/>
                <a:gd name="T75" fmla="*/ 2147483647 h 98"/>
                <a:gd name="T76" fmla="*/ 244781576 w 83"/>
                <a:gd name="T77" fmla="*/ 2147483647 h 98"/>
                <a:gd name="T78" fmla="*/ 122386877 w 83"/>
                <a:gd name="T79" fmla="*/ 2147483647 h 98"/>
                <a:gd name="T80" fmla="*/ 61197350 w 83"/>
                <a:gd name="T81" fmla="*/ 2147483647 h 98"/>
                <a:gd name="T82" fmla="*/ 183584226 w 83"/>
                <a:gd name="T83" fmla="*/ 2147483647 h 98"/>
                <a:gd name="T84" fmla="*/ 428365802 w 83"/>
                <a:gd name="T85" fmla="*/ 2147483647 h 98"/>
                <a:gd name="T86" fmla="*/ 979126304 w 83"/>
                <a:gd name="T87" fmla="*/ 2147483647 h 98"/>
                <a:gd name="T88" fmla="*/ 1223907880 w 83"/>
                <a:gd name="T89" fmla="*/ 2147483647 h 98"/>
                <a:gd name="T90" fmla="*/ 1285105230 w 83"/>
                <a:gd name="T91" fmla="*/ 2147483647 h 9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83" h="98">
                  <a:moveTo>
                    <a:pt x="23" y="87"/>
                  </a:moveTo>
                  <a:cubicBezTo>
                    <a:pt x="23" y="87"/>
                    <a:pt x="24" y="87"/>
                    <a:pt x="24" y="86"/>
                  </a:cubicBezTo>
                  <a:cubicBezTo>
                    <a:pt x="24" y="86"/>
                    <a:pt x="24" y="82"/>
                    <a:pt x="24" y="82"/>
                  </a:cubicBezTo>
                  <a:cubicBezTo>
                    <a:pt x="24" y="80"/>
                    <a:pt x="24" y="80"/>
                    <a:pt x="24" y="80"/>
                  </a:cubicBezTo>
                  <a:cubicBezTo>
                    <a:pt x="26" y="78"/>
                    <a:pt x="26" y="78"/>
                    <a:pt x="26" y="78"/>
                  </a:cubicBezTo>
                  <a:cubicBezTo>
                    <a:pt x="24" y="75"/>
                    <a:pt x="24" y="75"/>
                    <a:pt x="24" y="75"/>
                  </a:cubicBezTo>
                  <a:cubicBezTo>
                    <a:pt x="24" y="75"/>
                    <a:pt x="23" y="70"/>
                    <a:pt x="23" y="70"/>
                  </a:cubicBezTo>
                  <a:cubicBezTo>
                    <a:pt x="23" y="69"/>
                    <a:pt x="24" y="65"/>
                    <a:pt x="24" y="65"/>
                  </a:cubicBezTo>
                  <a:cubicBezTo>
                    <a:pt x="24" y="65"/>
                    <a:pt x="24" y="62"/>
                    <a:pt x="24" y="62"/>
                  </a:cubicBezTo>
                  <a:cubicBezTo>
                    <a:pt x="26" y="60"/>
                    <a:pt x="26" y="60"/>
                    <a:pt x="26" y="60"/>
                  </a:cubicBezTo>
                  <a:cubicBezTo>
                    <a:pt x="30" y="59"/>
                    <a:pt x="30" y="59"/>
                    <a:pt x="30" y="59"/>
                  </a:cubicBezTo>
                  <a:cubicBezTo>
                    <a:pt x="30" y="56"/>
                    <a:pt x="30" y="56"/>
                    <a:pt x="30" y="56"/>
                  </a:cubicBezTo>
                  <a:cubicBezTo>
                    <a:pt x="29" y="54"/>
                    <a:pt x="29" y="54"/>
                    <a:pt x="29" y="54"/>
                  </a:cubicBezTo>
                  <a:cubicBezTo>
                    <a:pt x="31" y="50"/>
                    <a:pt x="31" y="50"/>
                    <a:pt x="31" y="50"/>
                  </a:cubicBezTo>
                  <a:cubicBezTo>
                    <a:pt x="32" y="44"/>
                    <a:pt x="32" y="44"/>
                    <a:pt x="32" y="44"/>
                  </a:cubicBezTo>
                  <a:cubicBezTo>
                    <a:pt x="34" y="43"/>
                    <a:pt x="34" y="43"/>
                    <a:pt x="34" y="43"/>
                  </a:cubicBezTo>
                  <a:cubicBezTo>
                    <a:pt x="36" y="38"/>
                    <a:pt x="36" y="38"/>
                    <a:pt x="36" y="38"/>
                  </a:cubicBezTo>
                  <a:cubicBezTo>
                    <a:pt x="38" y="35"/>
                    <a:pt x="38" y="35"/>
                    <a:pt x="38" y="35"/>
                  </a:cubicBezTo>
                  <a:cubicBezTo>
                    <a:pt x="37" y="32"/>
                    <a:pt x="37" y="32"/>
                    <a:pt x="37" y="32"/>
                  </a:cubicBezTo>
                  <a:cubicBezTo>
                    <a:pt x="38" y="30"/>
                    <a:pt x="38" y="30"/>
                    <a:pt x="38" y="30"/>
                  </a:cubicBezTo>
                  <a:cubicBezTo>
                    <a:pt x="41" y="28"/>
                    <a:pt x="41" y="28"/>
                    <a:pt x="41" y="28"/>
                  </a:cubicBezTo>
                  <a:cubicBezTo>
                    <a:pt x="42" y="28"/>
                    <a:pt x="42" y="28"/>
                    <a:pt x="42" y="28"/>
                  </a:cubicBezTo>
                  <a:cubicBezTo>
                    <a:pt x="44" y="24"/>
                    <a:pt x="44" y="24"/>
                    <a:pt x="44" y="24"/>
                  </a:cubicBezTo>
                  <a:cubicBezTo>
                    <a:pt x="47" y="24"/>
                    <a:pt x="47" y="24"/>
                    <a:pt x="47" y="24"/>
                  </a:cubicBezTo>
                  <a:cubicBezTo>
                    <a:pt x="49" y="24"/>
                    <a:pt x="49" y="24"/>
                    <a:pt x="49" y="24"/>
                  </a:cubicBezTo>
                  <a:cubicBezTo>
                    <a:pt x="49" y="22"/>
                    <a:pt x="49" y="22"/>
                    <a:pt x="49" y="22"/>
                  </a:cubicBezTo>
                  <a:cubicBezTo>
                    <a:pt x="50" y="19"/>
                    <a:pt x="50" y="19"/>
                    <a:pt x="50" y="19"/>
                  </a:cubicBezTo>
                  <a:cubicBezTo>
                    <a:pt x="51" y="19"/>
                    <a:pt x="51" y="19"/>
                    <a:pt x="51" y="19"/>
                  </a:cubicBezTo>
                  <a:cubicBezTo>
                    <a:pt x="52" y="19"/>
                    <a:pt x="52" y="19"/>
                    <a:pt x="52" y="19"/>
                  </a:cubicBezTo>
                  <a:cubicBezTo>
                    <a:pt x="53" y="17"/>
                    <a:pt x="53" y="17"/>
                    <a:pt x="53" y="17"/>
                  </a:cubicBezTo>
                  <a:cubicBezTo>
                    <a:pt x="54" y="19"/>
                    <a:pt x="54" y="19"/>
                    <a:pt x="54" y="19"/>
                  </a:cubicBezTo>
                  <a:cubicBezTo>
                    <a:pt x="56" y="21"/>
                    <a:pt x="56" y="21"/>
                    <a:pt x="56" y="21"/>
                  </a:cubicBezTo>
                  <a:cubicBezTo>
                    <a:pt x="59" y="22"/>
                    <a:pt x="59" y="22"/>
                    <a:pt x="59" y="22"/>
                  </a:cubicBezTo>
                  <a:cubicBezTo>
                    <a:pt x="62" y="21"/>
                    <a:pt x="62" y="21"/>
                    <a:pt x="62" y="21"/>
                  </a:cubicBezTo>
                  <a:cubicBezTo>
                    <a:pt x="63" y="22"/>
                    <a:pt x="63" y="22"/>
                    <a:pt x="63" y="22"/>
                  </a:cubicBezTo>
                  <a:cubicBezTo>
                    <a:pt x="66" y="19"/>
                    <a:pt x="66" y="19"/>
                    <a:pt x="66" y="19"/>
                  </a:cubicBezTo>
                  <a:cubicBezTo>
                    <a:pt x="68" y="14"/>
                    <a:pt x="68" y="14"/>
                    <a:pt x="68" y="14"/>
                  </a:cubicBezTo>
                  <a:cubicBezTo>
                    <a:pt x="70" y="12"/>
                    <a:pt x="70" y="12"/>
                    <a:pt x="70" y="12"/>
                  </a:cubicBezTo>
                  <a:cubicBezTo>
                    <a:pt x="75" y="11"/>
                    <a:pt x="75" y="11"/>
                    <a:pt x="75" y="11"/>
                  </a:cubicBezTo>
                  <a:cubicBezTo>
                    <a:pt x="78" y="14"/>
                    <a:pt x="78" y="14"/>
                    <a:pt x="78" y="14"/>
                  </a:cubicBezTo>
                  <a:cubicBezTo>
                    <a:pt x="78" y="17"/>
                    <a:pt x="78" y="17"/>
                    <a:pt x="78" y="17"/>
                  </a:cubicBezTo>
                  <a:cubicBezTo>
                    <a:pt x="77" y="19"/>
                    <a:pt x="77" y="19"/>
                    <a:pt x="77" y="19"/>
                  </a:cubicBezTo>
                  <a:cubicBezTo>
                    <a:pt x="78" y="18"/>
                    <a:pt x="78" y="18"/>
                    <a:pt x="78" y="18"/>
                  </a:cubicBezTo>
                  <a:cubicBezTo>
                    <a:pt x="77" y="19"/>
                    <a:pt x="77" y="19"/>
                    <a:pt x="77" y="19"/>
                  </a:cubicBezTo>
                  <a:cubicBezTo>
                    <a:pt x="77" y="19"/>
                    <a:pt x="77" y="19"/>
                    <a:pt x="77" y="19"/>
                  </a:cubicBezTo>
                  <a:cubicBezTo>
                    <a:pt x="81" y="15"/>
                    <a:pt x="81" y="15"/>
                    <a:pt x="81" y="15"/>
                  </a:cubicBezTo>
                  <a:cubicBezTo>
                    <a:pt x="82" y="13"/>
                    <a:pt x="82" y="13"/>
                    <a:pt x="82" y="13"/>
                  </a:cubicBezTo>
                  <a:cubicBezTo>
                    <a:pt x="81" y="12"/>
                    <a:pt x="81" y="12"/>
                    <a:pt x="81" y="12"/>
                  </a:cubicBezTo>
                  <a:cubicBezTo>
                    <a:pt x="80" y="9"/>
                    <a:pt x="80" y="9"/>
                    <a:pt x="80" y="9"/>
                  </a:cubicBezTo>
                  <a:cubicBezTo>
                    <a:pt x="83" y="6"/>
                    <a:pt x="83" y="6"/>
                    <a:pt x="83" y="6"/>
                  </a:cubicBezTo>
                  <a:cubicBezTo>
                    <a:pt x="80" y="4"/>
                    <a:pt x="80" y="4"/>
                    <a:pt x="80" y="4"/>
                  </a:cubicBezTo>
                  <a:cubicBezTo>
                    <a:pt x="76" y="0"/>
                    <a:pt x="76" y="0"/>
                    <a:pt x="76" y="0"/>
                  </a:cubicBezTo>
                  <a:cubicBezTo>
                    <a:pt x="72" y="4"/>
                    <a:pt x="72" y="4"/>
                    <a:pt x="72" y="4"/>
                  </a:cubicBezTo>
                  <a:cubicBezTo>
                    <a:pt x="69" y="2"/>
                    <a:pt x="69" y="2"/>
                    <a:pt x="69" y="2"/>
                  </a:cubicBezTo>
                  <a:cubicBezTo>
                    <a:pt x="69" y="1"/>
                    <a:pt x="69" y="1"/>
                    <a:pt x="69" y="1"/>
                  </a:cubicBezTo>
                  <a:cubicBezTo>
                    <a:pt x="66" y="1"/>
                    <a:pt x="66" y="1"/>
                    <a:pt x="66" y="1"/>
                  </a:cubicBezTo>
                  <a:cubicBezTo>
                    <a:pt x="62" y="1"/>
                    <a:pt x="62" y="1"/>
                    <a:pt x="62" y="1"/>
                  </a:cubicBezTo>
                  <a:cubicBezTo>
                    <a:pt x="59" y="5"/>
                    <a:pt x="59" y="5"/>
                    <a:pt x="59" y="5"/>
                  </a:cubicBezTo>
                  <a:cubicBezTo>
                    <a:pt x="56" y="6"/>
                    <a:pt x="56" y="6"/>
                    <a:pt x="56" y="6"/>
                  </a:cubicBezTo>
                  <a:cubicBezTo>
                    <a:pt x="55" y="6"/>
                    <a:pt x="55" y="6"/>
                    <a:pt x="55" y="6"/>
                  </a:cubicBezTo>
                  <a:cubicBezTo>
                    <a:pt x="53" y="8"/>
                    <a:pt x="53" y="8"/>
                    <a:pt x="53" y="8"/>
                  </a:cubicBezTo>
                  <a:cubicBezTo>
                    <a:pt x="50" y="8"/>
                    <a:pt x="50" y="8"/>
                    <a:pt x="50" y="8"/>
                  </a:cubicBezTo>
                  <a:cubicBezTo>
                    <a:pt x="48" y="13"/>
                    <a:pt x="48" y="13"/>
                    <a:pt x="48" y="13"/>
                  </a:cubicBezTo>
                  <a:cubicBezTo>
                    <a:pt x="43" y="14"/>
                    <a:pt x="43" y="14"/>
                    <a:pt x="43" y="14"/>
                  </a:cubicBezTo>
                  <a:cubicBezTo>
                    <a:pt x="41" y="19"/>
                    <a:pt x="41" y="19"/>
                    <a:pt x="41" y="19"/>
                  </a:cubicBezTo>
                  <a:cubicBezTo>
                    <a:pt x="40" y="22"/>
                    <a:pt x="40" y="22"/>
                    <a:pt x="40" y="22"/>
                  </a:cubicBezTo>
                  <a:cubicBezTo>
                    <a:pt x="37" y="22"/>
                    <a:pt x="37" y="22"/>
                    <a:pt x="37" y="22"/>
                  </a:cubicBezTo>
                  <a:cubicBezTo>
                    <a:pt x="32" y="28"/>
                    <a:pt x="32" y="28"/>
                    <a:pt x="32" y="28"/>
                  </a:cubicBezTo>
                  <a:cubicBezTo>
                    <a:pt x="32" y="31"/>
                    <a:pt x="32" y="31"/>
                    <a:pt x="32" y="31"/>
                  </a:cubicBezTo>
                  <a:cubicBezTo>
                    <a:pt x="28" y="38"/>
                    <a:pt x="28" y="38"/>
                    <a:pt x="28" y="38"/>
                  </a:cubicBezTo>
                  <a:cubicBezTo>
                    <a:pt x="26" y="41"/>
                    <a:pt x="26" y="41"/>
                    <a:pt x="26" y="41"/>
                  </a:cubicBezTo>
                  <a:cubicBezTo>
                    <a:pt x="25" y="46"/>
                    <a:pt x="25" y="46"/>
                    <a:pt x="25" y="46"/>
                  </a:cubicBezTo>
                  <a:cubicBezTo>
                    <a:pt x="23" y="49"/>
                    <a:pt x="23" y="49"/>
                    <a:pt x="23" y="49"/>
                  </a:cubicBezTo>
                  <a:cubicBezTo>
                    <a:pt x="17" y="60"/>
                    <a:pt x="17" y="60"/>
                    <a:pt x="17" y="60"/>
                  </a:cubicBezTo>
                  <a:cubicBezTo>
                    <a:pt x="13" y="63"/>
                    <a:pt x="13" y="63"/>
                    <a:pt x="13" y="63"/>
                  </a:cubicBezTo>
                  <a:cubicBezTo>
                    <a:pt x="8" y="65"/>
                    <a:pt x="8" y="65"/>
                    <a:pt x="8" y="65"/>
                  </a:cubicBezTo>
                  <a:cubicBezTo>
                    <a:pt x="6" y="69"/>
                    <a:pt x="6" y="69"/>
                    <a:pt x="6" y="69"/>
                  </a:cubicBezTo>
                  <a:cubicBezTo>
                    <a:pt x="4" y="71"/>
                    <a:pt x="4" y="71"/>
                    <a:pt x="4" y="71"/>
                  </a:cubicBezTo>
                  <a:cubicBezTo>
                    <a:pt x="3" y="73"/>
                    <a:pt x="3" y="73"/>
                    <a:pt x="3" y="73"/>
                  </a:cubicBezTo>
                  <a:cubicBezTo>
                    <a:pt x="2" y="76"/>
                    <a:pt x="2" y="76"/>
                    <a:pt x="2" y="76"/>
                  </a:cubicBezTo>
                  <a:cubicBezTo>
                    <a:pt x="0" y="79"/>
                    <a:pt x="0" y="79"/>
                    <a:pt x="0" y="79"/>
                  </a:cubicBezTo>
                  <a:cubicBezTo>
                    <a:pt x="1" y="84"/>
                    <a:pt x="1" y="84"/>
                    <a:pt x="1" y="84"/>
                  </a:cubicBezTo>
                  <a:cubicBezTo>
                    <a:pt x="2" y="87"/>
                    <a:pt x="2" y="87"/>
                    <a:pt x="2" y="87"/>
                  </a:cubicBezTo>
                  <a:cubicBezTo>
                    <a:pt x="3" y="91"/>
                    <a:pt x="3" y="91"/>
                    <a:pt x="3" y="91"/>
                  </a:cubicBezTo>
                  <a:cubicBezTo>
                    <a:pt x="3" y="95"/>
                    <a:pt x="3" y="95"/>
                    <a:pt x="3" y="95"/>
                  </a:cubicBezTo>
                  <a:cubicBezTo>
                    <a:pt x="7" y="98"/>
                    <a:pt x="7" y="98"/>
                    <a:pt x="7" y="98"/>
                  </a:cubicBezTo>
                  <a:cubicBezTo>
                    <a:pt x="11" y="97"/>
                    <a:pt x="11" y="97"/>
                    <a:pt x="11" y="97"/>
                  </a:cubicBezTo>
                  <a:cubicBezTo>
                    <a:pt x="16" y="93"/>
                    <a:pt x="16" y="93"/>
                    <a:pt x="16" y="93"/>
                  </a:cubicBezTo>
                  <a:cubicBezTo>
                    <a:pt x="19" y="91"/>
                    <a:pt x="19" y="91"/>
                    <a:pt x="19" y="91"/>
                  </a:cubicBezTo>
                  <a:cubicBezTo>
                    <a:pt x="20" y="92"/>
                    <a:pt x="20" y="92"/>
                    <a:pt x="20" y="92"/>
                  </a:cubicBezTo>
                  <a:cubicBezTo>
                    <a:pt x="20" y="93"/>
                    <a:pt x="20" y="93"/>
                    <a:pt x="20" y="93"/>
                  </a:cubicBezTo>
                  <a:cubicBezTo>
                    <a:pt x="21" y="92"/>
                    <a:pt x="21" y="92"/>
                    <a:pt x="21" y="92"/>
                  </a:cubicBezTo>
                  <a:lnTo>
                    <a:pt x="23" y="87"/>
                  </a:lnTo>
                  <a:close/>
                </a:path>
              </a:pathLst>
            </a:custGeom>
            <a:solidFill>
              <a:schemeClr val="accent2">
                <a:lumMod val="60000"/>
                <a:lumOff val="40000"/>
              </a:schemeClr>
            </a:solidFill>
            <a:ln w="9525">
              <a:solidFill>
                <a:schemeClr val="accent4">
                  <a:lumMod val="50000"/>
                </a:schemeClr>
              </a:solidFill>
              <a:round/>
              <a:headEnd/>
              <a:tailEnd/>
            </a:ln>
          </p:spPr>
          <p:txBody>
            <a:bodyPr/>
            <a:lstStyle/>
            <a:p>
              <a:pPr>
                <a:defRPr/>
              </a:pPr>
              <a:endParaRPr lang="en-US" dirty="0">
                <a:latin typeface="Arial" pitchFamily="34" charset="0"/>
              </a:endParaRPr>
            </a:p>
          </p:txBody>
        </p:sp>
        <p:sp>
          <p:nvSpPr>
            <p:cNvPr id="32" name="Freeform 348"/>
            <p:cNvSpPr>
              <a:spLocks/>
            </p:cNvSpPr>
            <p:nvPr/>
          </p:nvSpPr>
          <p:spPr bwMode="auto">
            <a:xfrm>
              <a:off x="7432239" y="1996428"/>
              <a:ext cx="490789" cy="1110664"/>
            </a:xfrm>
            <a:custGeom>
              <a:avLst/>
              <a:gdLst>
                <a:gd name="T0" fmla="*/ 2147483647 w 41"/>
                <a:gd name="T1" fmla="*/ 1278888469 h 95"/>
                <a:gd name="T2" fmla="*/ 2147483647 w 41"/>
                <a:gd name="T3" fmla="*/ 913490649 h 95"/>
                <a:gd name="T4" fmla="*/ 2147483647 w 41"/>
                <a:gd name="T5" fmla="*/ 365397820 h 95"/>
                <a:gd name="T6" fmla="*/ 2141068762 w 41"/>
                <a:gd name="T7" fmla="*/ 304496883 h 95"/>
                <a:gd name="T8" fmla="*/ 1896378094 w 41"/>
                <a:gd name="T9" fmla="*/ 0 h 95"/>
                <a:gd name="T10" fmla="*/ 1774028849 w 41"/>
                <a:gd name="T11" fmla="*/ 182695008 h 95"/>
                <a:gd name="T12" fmla="*/ 1651679605 w 41"/>
                <a:gd name="T13" fmla="*/ 304496883 h 95"/>
                <a:gd name="T14" fmla="*/ 1345818226 w 41"/>
                <a:gd name="T15" fmla="*/ 548092829 h 95"/>
                <a:gd name="T16" fmla="*/ 1101119737 w 41"/>
                <a:gd name="T17" fmla="*/ 669894703 h 95"/>
                <a:gd name="T18" fmla="*/ 1101119737 w 41"/>
                <a:gd name="T19" fmla="*/ 974391586 h 95"/>
                <a:gd name="T20" fmla="*/ 856429069 w 41"/>
                <a:gd name="T21" fmla="*/ 1461583477 h 95"/>
                <a:gd name="T22" fmla="*/ 672909113 w 41"/>
                <a:gd name="T23" fmla="*/ 1887882235 h 95"/>
                <a:gd name="T24" fmla="*/ 611730580 w 41"/>
                <a:gd name="T25" fmla="*/ 2147483647 h 95"/>
                <a:gd name="T26" fmla="*/ 367039912 w 41"/>
                <a:gd name="T27" fmla="*/ 2147483647 h 95"/>
                <a:gd name="T28" fmla="*/ 244690668 w 41"/>
                <a:gd name="T29" fmla="*/ 2147483647 h 95"/>
                <a:gd name="T30" fmla="*/ 244690668 w 41"/>
                <a:gd name="T31" fmla="*/ 2147483647 h 95"/>
                <a:gd name="T32" fmla="*/ 244690668 w 41"/>
                <a:gd name="T33" fmla="*/ 2147483647 h 95"/>
                <a:gd name="T34" fmla="*/ 244690668 w 41"/>
                <a:gd name="T35" fmla="*/ 2147483647 h 95"/>
                <a:gd name="T36" fmla="*/ 61170712 w 41"/>
                <a:gd name="T37" fmla="*/ 2147483647 h 95"/>
                <a:gd name="T38" fmla="*/ 122349245 w 41"/>
                <a:gd name="T39" fmla="*/ 2147483647 h 95"/>
                <a:gd name="T40" fmla="*/ 305869201 w 41"/>
                <a:gd name="T41" fmla="*/ 2147483647 h 95"/>
                <a:gd name="T42" fmla="*/ 367039912 w 41"/>
                <a:gd name="T43" fmla="*/ 2147483647 h 95"/>
                <a:gd name="T44" fmla="*/ 611730580 w 41"/>
                <a:gd name="T45" fmla="*/ 2147483647 h 95"/>
                <a:gd name="T46" fmla="*/ 795250536 w 41"/>
                <a:gd name="T47" fmla="*/ 2147483647 h 95"/>
                <a:gd name="T48" fmla="*/ 1101119737 w 41"/>
                <a:gd name="T49" fmla="*/ 2147483647 h 95"/>
                <a:gd name="T50" fmla="*/ 1162290448 w 41"/>
                <a:gd name="T51" fmla="*/ 2147483647 h 95"/>
                <a:gd name="T52" fmla="*/ 1468159649 w 41"/>
                <a:gd name="T53" fmla="*/ 2147483647 h 95"/>
                <a:gd name="T54" fmla="*/ 1406988937 w 41"/>
                <a:gd name="T55" fmla="*/ 2147483647 h 95"/>
                <a:gd name="T56" fmla="*/ 1284639693 w 41"/>
                <a:gd name="T57" fmla="*/ 2147483647 h 95"/>
                <a:gd name="T58" fmla="*/ 1468159649 w 41"/>
                <a:gd name="T59" fmla="*/ 2147483647 h 95"/>
                <a:gd name="T60" fmla="*/ 2018719517 w 41"/>
                <a:gd name="T61" fmla="*/ 2147483647 h 95"/>
                <a:gd name="T62" fmla="*/ 2018719517 w 41"/>
                <a:gd name="T63" fmla="*/ 2070585047 h 95"/>
                <a:gd name="T64" fmla="*/ 2147483647 w 41"/>
                <a:gd name="T65" fmla="*/ 1644286289 h 95"/>
                <a:gd name="T66" fmla="*/ 2147483647 w 41"/>
                <a:gd name="T67" fmla="*/ 1644286289 h 9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41" h="95">
                  <a:moveTo>
                    <a:pt x="41" y="22"/>
                  </a:moveTo>
                  <a:cubicBezTo>
                    <a:pt x="41" y="21"/>
                    <a:pt x="41" y="21"/>
                    <a:pt x="41" y="21"/>
                  </a:cubicBezTo>
                  <a:cubicBezTo>
                    <a:pt x="40" y="18"/>
                    <a:pt x="40" y="18"/>
                    <a:pt x="40" y="18"/>
                  </a:cubicBezTo>
                  <a:cubicBezTo>
                    <a:pt x="40" y="15"/>
                    <a:pt x="40" y="15"/>
                    <a:pt x="40" y="15"/>
                  </a:cubicBezTo>
                  <a:cubicBezTo>
                    <a:pt x="40" y="11"/>
                    <a:pt x="40" y="11"/>
                    <a:pt x="40" y="11"/>
                  </a:cubicBezTo>
                  <a:cubicBezTo>
                    <a:pt x="38" y="6"/>
                    <a:pt x="38" y="6"/>
                    <a:pt x="38" y="6"/>
                  </a:cubicBezTo>
                  <a:cubicBezTo>
                    <a:pt x="37" y="6"/>
                    <a:pt x="37" y="6"/>
                    <a:pt x="37" y="6"/>
                  </a:cubicBezTo>
                  <a:cubicBezTo>
                    <a:pt x="35" y="5"/>
                    <a:pt x="35" y="5"/>
                    <a:pt x="35" y="5"/>
                  </a:cubicBezTo>
                  <a:cubicBezTo>
                    <a:pt x="32" y="2"/>
                    <a:pt x="32" y="2"/>
                    <a:pt x="32" y="2"/>
                  </a:cubicBezTo>
                  <a:cubicBezTo>
                    <a:pt x="31" y="0"/>
                    <a:pt x="31" y="0"/>
                    <a:pt x="31" y="0"/>
                  </a:cubicBezTo>
                  <a:cubicBezTo>
                    <a:pt x="30" y="0"/>
                    <a:pt x="30" y="0"/>
                    <a:pt x="30" y="0"/>
                  </a:cubicBezTo>
                  <a:cubicBezTo>
                    <a:pt x="29" y="3"/>
                    <a:pt x="29" y="3"/>
                    <a:pt x="29" y="3"/>
                  </a:cubicBezTo>
                  <a:cubicBezTo>
                    <a:pt x="29" y="5"/>
                    <a:pt x="29" y="5"/>
                    <a:pt x="29" y="5"/>
                  </a:cubicBezTo>
                  <a:cubicBezTo>
                    <a:pt x="27" y="5"/>
                    <a:pt x="27" y="5"/>
                    <a:pt x="27" y="5"/>
                  </a:cubicBezTo>
                  <a:cubicBezTo>
                    <a:pt x="24" y="5"/>
                    <a:pt x="24" y="5"/>
                    <a:pt x="24" y="5"/>
                  </a:cubicBezTo>
                  <a:cubicBezTo>
                    <a:pt x="22" y="9"/>
                    <a:pt x="22" y="9"/>
                    <a:pt x="22" y="9"/>
                  </a:cubicBezTo>
                  <a:cubicBezTo>
                    <a:pt x="21" y="9"/>
                    <a:pt x="21" y="9"/>
                    <a:pt x="21" y="9"/>
                  </a:cubicBezTo>
                  <a:cubicBezTo>
                    <a:pt x="18" y="11"/>
                    <a:pt x="18" y="11"/>
                    <a:pt x="18" y="11"/>
                  </a:cubicBezTo>
                  <a:cubicBezTo>
                    <a:pt x="17" y="13"/>
                    <a:pt x="17" y="13"/>
                    <a:pt x="17" y="13"/>
                  </a:cubicBezTo>
                  <a:cubicBezTo>
                    <a:pt x="18" y="16"/>
                    <a:pt x="18" y="16"/>
                    <a:pt x="18" y="16"/>
                  </a:cubicBezTo>
                  <a:cubicBezTo>
                    <a:pt x="16" y="19"/>
                    <a:pt x="16" y="19"/>
                    <a:pt x="16" y="19"/>
                  </a:cubicBezTo>
                  <a:cubicBezTo>
                    <a:pt x="14" y="24"/>
                    <a:pt x="14" y="24"/>
                    <a:pt x="14" y="24"/>
                  </a:cubicBezTo>
                  <a:cubicBezTo>
                    <a:pt x="12" y="25"/>
                    <a:pt x="12" y="25"/>
                    <a:pt x="12" y="25"/>
                  </a:cubicBezTo>
                  <a:cubicBezTo>
                    <a:pt x="11" y="31"/>
                    <a:pt x="11" y="31"/>
                    <a:pt x="11" y="31"/>
                  </a:cubicBezTo>
                  <a:cubicBezTo>
                    <a:pt x="9" y="35"/>
                    <a:pt x="9" y="35"/>
                    <a:pt x="9" y="35"/>
                  </a:cubicBezTo>
                  <a:cubicBezTo>
                    <a:pt x="10" y="37"/>
                    <a:pt x="10" y="37"/>
                    <a:pt x="10" y="37"/>
                  </a:cubicBezTo>
                  <a:cubicBezTo>
                    <a:pt x="10" y="40"/>
                    <a:pt x="10" y="40"/>
                    <a:pt x="10" y="40"/>
                  </a:cubicBezTo>
                  <a:cubicBezTo>
                    <a:pt x="6" y="41"/>
                    <a:pt x="6" y="41"/>
                    <a:pt x="6" y="41"/>
                  </a:cubicBezTo>
                  <a:cubicBezTo>
                    <a:pt x="4" y="43"/>
                    <a:pt x="4" y="43"/>
                    <a:pt x="4" y="43"/>
                  </a:cubicBezTo>
                  <a:cubicBezTo>
                    <a:pt x="4" y="43"/>
                    <a:pt x="4" y="46"/>
                    <a:pt x="4" y="46"/>
                  </a:cubicBezTo>
                  <a:cubicBezTo>
                    <a:pt x="4" y="46"/>
                    <a:pt x="3" y="50"/>
                    <a:pt x="3" y="51"/>
                  </a:cubicBezTo>
                  <a:cubicBezTo>
                    <a:pt x="3" y="51"/>
                    <a:pt x="4" y="56"/>
                    <a:pt x="4" y="56"/>
                  </a:cubicBezTo>
                  <a:cubicBezTo>
                    <a:pt x="6" y="59"/>
                    <a:pt x="6" y="59"/>
                    <a:pt x="6" y="59"/>
                  </a:cubicBezTo>
                  <a:cubicBezTo>
                    <a:pt x="4" y="61"/>
                    <a:pt x="4" y="61"/>
                    <a:pt x="4" y="61"/>
                  </a:cubicBezTo>
                  <a:cubicBezTo>
                    <a:pt x="4" y="63"/>
                    <a:pt x="4" y="63"/>
                    <a:pt x="4" y="63"/>
                  </a:cubicBezTo>
                  <a:cubicBezTo>
                    <a:pt x="4" y="63"/>
                    <a:pt x="4" y="67"/>
                    <a:pt x="4" y="67"/>
                  </a:cubicBezTo>
                  <a:cubicBezTo>
                    <a:pt x="4" y="68"/>
                    <a:pt x="3" y="68"/>
                    <a:pt x="3" y="68"/>
                  </a:cubicBezTo>
                  <a:cubicBezTo>
                    <a:pt x="1" y="73"/>
                    <a:pt x="1" y="73"/>
                    <a:pt x="1" y="73"/>
                  </a:cubicBezTo>
                  <a:cubicBezTo>
                    <a:pt x="0" y="74"/>
                    <a:pt x="0" y="74"/>
                    <a:pt x="0" y="74"/>
                  </a:cubicBezTo>
                  <a:cubicBezTo>
                    <a:pt x="2" y="79"/>
                    <a:pt x="2" y="79"/>
                    <a:pt x="2" y="79"/>
                  </a:cubicBezTo>
                  <a:cubicBezTo>
                    <a:pt x="3" y="83"/>
                    <a:pt x="3" y="83"/>
                    <a:pt x="3" y="83"/>
                  </a:cubicBezTo>
                  <a:cubicBezTo>
                    <a:pt x="5" y="88"/>
                    <a:pt x="5" y="88"/>
                    <a:pt x="5" y="88"/>
                  </a:cubicBezTo>
                  <a:cubicBezTo>
                    <a:pt x="5" y="90"/>
                    <a:pt x="5" y="90"/>
                    <a:pt x="5" y="90"/>
                  </a:cubicBezTo>
                  <a:cubicBezTo>
                    <a:pt x="6" y="93"/>
                    <a:pt x="6" y="93"/>
                    <a:pt x="6" y="93"/>
                  </a:cubicBezTo>
                  <a:cubicBezTo>
                    <a:pt x="7" y="95"/>
                    <a:pt x="7" y="95"/>
                    <a:pt x="7" y="95"/>
                  </a:cubicBezTo>
                  <a:cubicBezTo>
                    <a:pt x="10" y="94"/>
                    <a:pt x="10" y="94"/>
                    <a:pt x="10" y="94"/>
                  </a:cubicBezTo>
                  <a:cubicBezTo>
                    <a:pt x="11" y="92"/>
                    <a:pt x="11" y="92"/>
                    <a:pt x="11" y="92"/>
                  </a:cubicBezTo>
                  <a:cubicBezTo>
                    <a:pt x="13" y="90"/>
                    <a:pt x="13" y="90"/>
                    <a:pt x="13" y="90"/>
                  </a:cubicBezTo>
                  <a:cubicBezTo>
                    <a:pt x="16" y="90"/>
                    <a:pt x="16" y="90"/>
                    <a:pt x="16" y="90"/>
                  </a:cubicBezTo>
                  <a:cubicBezTo>
                    <a:pt x="18" y="86"/>
                    <a:pt x="18" y="86"/>
                    <a:pt x="18" y="86"/>
                  </a:cubicBezTo>
                  <a:cubicBezTo>
                    <a:pt x="19" y="79"/>
                    <a:pt x="19" y="79"/>
                    <a:pt x="19" y="79"/>
                  </a:cubicBezTo>
                  <a:cubicBezTo>
                    <a:pt x="19" y="75"/>
                    <a:pt x="19" y="75"/>
                    <a:pt x="19" y="75"/>
                  </a:cubicBezTo>
                  <a:cubicBezTo>
                    <a:pt x="21" y="74"/>
                    <a:pt x="21" y="74"/>
                    <a:pt x="21" y="74"/>
                  </a:cubicBezTo>
                  <a:cubicBezTo>
                    <a:pt x="24" y="73"/>
                    <a:pt x="24" y="73"/>
                    <a:pt x="24" y="73"/>
                  </a:cubicBezTo>
                  <a:cubicBezTo>
                    <a:pt x="24" y="68"/>
                    <a:pt x="24" y="68"/>
                    <a:pt x="24" y="68"/>
                  </a:cubicBezTo>
                  <a:cubicBezTo>
                    <a:pt x="23" y="65"/>
                    <a:pt x="23" y="65"/>
                    <a:pt x="23" y="65"/>
                  </a:cubicBezTo>
                  <a:cubicBezTo>
                    <a:pt x="20" y="63"/>
                    <a:pt x="20" y="63"/>
                    <a:pt x="20" y="63"/>
                  </a:cubicBezTo>
                  <a:cubicBezTo>
                    <a:pt x="21" y="56"/>
                    <a:pt x="21" y="56"/>
                    <a:pt x="21" y="56"/>
                  </a:cubicBezTo>
                  <a:cubicBezTo>
                    <a:pt x="21" y="51"/>
                    <a:pt x="21" y="51"/>
                    <a:pt x="21" y="51"/>
                  </a:cubicBezTo>
                  <a:cubicBezTo>
                    <a:pt x="24" y="46"/>
                    <a:pt x="24" y="46"/>
                    <a:pt x="24" y="46"/>
                  </a:cubicBezTo>
                  <a:cubicBezTo>
                    <a:pt x="27" y="44"/>
                    <a:pt x="27" y="44"/>
                    <a:pt x="27" y="44"/>
                  </a:cubicBezTo>
                  <a:cubicBezTo>
                    <a:pt x="33" y="40"/>
                    <a:pt x="33" y="40"/>
                    <a:pt x="33" y="40"/>
                  </a:cubicBezTo>
                  <a:cubicBezTo>
                    <a:pt x="34" y="37"/>
                    <a:pt x="34" y="37"/>
                    <a:pt x="34" y="37"/>
                  </a:cubicBezTo>
                  <a:cubicBezTo>
                    <a:pt x="33" y="34"/>
                    <a:pt x="33" y="34"/>
                    <a:pt x="33" y="34"/>
                  </a:cubicBezTo>
                  <a:cubicBezTo>
                    <a:pt x="35" y="31"/>
                    <a:pt x="35" y="31"/>
                    <a:pt x="35" y="31"/>
                  </a:cubicBezTo>
                  <a:cubicBezTo>
                    <a:pt x="38" y="27"/>
                    <a:pt x="38" y="27"/>
                    <a:pt x="38" y="27"/>
                  </a:cubicBezTo>
                  <a:cubicBezTo>
                    <a:pt x="41" y="28"/>
                    <a:pt x="41" y="28"/>
                    <a:pt x="41" y="28"/>
                  </a:cubicBezTo>
                  <a:cubicBezTo>
                    <a:pt x="41" y="27"/>
                    <a:pt x="41" y="27"/>
                    <a:pt x="41" y="27"/>
                  </a:cubicBezTo>
                  <a:lnTo>
                    <a:pt x="41" y="22"/>
                  </a:lnTo>
                  <a:close/>
                </a:path>
              </a:pathLst>
            </a:custGeom>
            <a:solidFill>
              <a:schemeClr val="accent2">
                <a:lumMod val="60000"/>
                <a:lumOff val="40000"/>
              </a:schemeClr>
            </a:solidFill>
            <a:ln w="9525">
              <a:solidFill>
                <a:schemeClr val="accent4">
                  <a:lumMod val="50000"/>
                </a:schemeClr>
              </a:solidFill>
              <a:round/>
              <a:headEnd/>
              <a:tailEnd/>
            </a:ln>
          </p:spPr>
          <p:txBody>
            <a:bodyPr/>
            <a:lstStyle/>
            <a:p>
              <a:pPr>
                <a:defRPr/>
              </a:pPr>
              <a:endParaRPr lang="en-US" dirty="0">
                <a:latin typeface="Arial" pitchFamily="34" charset="0"/>
              </a:endParaRPr>
            </a:p>
          </p:txBody>
        </p:sp>
        <p:sp>
          <p:nvSpPr>
            <p:cNvPr id="33" name="Freeform 349"/>
            <p:cNvSpPr>
              <a:spLocks/>
            </p:cNvSpPr>
            <p:nvPr/>
          </p:nvSpPr>
          <p:spPr bwMode="auto">
            <a:xfrm>
              <a:off x="7853425" y="3294173"/>
              <a:ext cx="683535" cy="429299"/>
            </a:xfrm>
            <a:custGeom>
              <a:avLst/>
              <a:gdLst>
                <a:gd name="T0" fmla="*/ 2147483647 w 57"/>
                <a:gd name="T1" fmla="*/ 1326790246 h 37"/>
                <a:gd name="T2" fmla="*/ 2147483647 w 57"/>
                <a:gd name="T3" fmla="*/ 1266480540 h 37"/>
                <a:gd name="T4" fmla="*/ 2147483647 w 57"/>
                <a:gd name="T5" fmla="*/ 964939773 h 37"/>
                <a:gd name="T6" fmla="*/ 2147483647 w 57"/>
                <a:gd name="T7" fmla="*/ 844320360 h 37"/>
                <a:gd name="T8" fmla="*/ 2147483647 w 57"/>
                <a:gd name="T9" fmla="*/ 723700947 h 37"/>
                <a:gd name="T10" fmla="*/ 2147483647 w 57"/>
                <a:gd name="T11" fmla="*/ 542779593 h 37"/>
                <a:gd name="T12" fmla="*/ 2147483647 w 57"/>
                <a:gd name="T13" fmla="*/ 542779593 h 37"/>
                <a:gd name="T14" fmla="*/ 2147483647 w 57"/>
                <a:gd name="T15" fmla="*/ 422160180 h 37"/>
                <a:gd name="T16" fmla="*/ 2147483647 w 57"/>
                <a:gd name="T17" fmla="*/ 241231060 h 37"/>
                <a:gd name="T18" fmla="*/ 2021173240 w 57"/>
                <a:gd name="T19" fmla="*/ 60309707 h 37"/>
                <a:gd name="T20" fmla="*/ 1898679315 w 57"/>
                <a:gd name="T21" fmla="*/ 60309707 h 37"/>
                <a:gd name="T22" fmla="*/ 1898679315 w 57"/>
                <a:gd name="T23" fmla="*/ 0 h 37"/>
                <a:gd name="T24" fmla="*/ 1837432353 w 57"/>
                <a:gd name="T25" fmla="*/ 0 h 37"/>
                <a:gd name="T26" fmla="*/ 1714930602 w 57"/>
                <a:gd name="T27" fmla="*/ 361850473 h 37"/>
                <a:gd name="T28" fmla="*/ 1469942752 w 57"/>
                <a:gd name="T29" fmla="*/ 301540767 h 37"/>
                <a:gd name="T30" fmla="*/ 1041206188 w 57"/>
                <a:gd name="T31" fmla="*/ 301540767 h 37"/>
                <a:gd name="T32" fmla="*/ 673724413 w 57"/>
                <a:gd name="T33" fmla="*/ 180929120 h 37"/>
                <a:gd name="T34" fmla="*/ 428736564 w 57"/>
                <a:gd name="T35" fmla="*/ 180929120 h 37"/>
                <a:gd name="T36" fmla="*/ 306234812 w 57"/>
                <a:gd name="T37" fmla="*/ 241231060 h 37"/>
                <a:gd name="T38" fmla="*/ 367489601 w 57"/>
                <a:gd name="T39" fmla="*/ 482469886 h 37"/>
                <a:gd name="T40" fmla="*/ 244987850 w 57"/>
                <a:gd name="T41" fmla="*/ 603089300 h 37"/>
                <a:gd name="T42" fmla="*/ 122493925 w 57"/>
                <a:gd name="T43" fmla="*/ 904630066 h 37"/>
                <a:gd name="T44" fmla="*/ 0 w 57"/>
                <a:gd name="T45" fmla="*/ 904630066 h 37"/>
                <a:gd name="T46" fmla="*/ 0 w 57"/>
                <a:gd name="T47" fmla="*/ 1085559186 h 37"/>
                <a:gd name="T48" fmla="*/ 61246962 w 57"/>
                <a:gd name="T49" fmla="*/ 1145861127 h 37"/>
                <a:gd name="T50" fmla="*/ 122493925 w 57"/>
                <a:gd name="T51" fmla="*/ 1206170833 h 37"/>
                <a:gd name="T52" fmla="*/ 183740887 w 57"/>
                <a:gd name="T53" fmla="*/ 1266480540 h 37"/>
                <a:gd name="T54" fmla="*/ 734971376 w 57"/>
                <a:gd name="T55" fmla="*/ 1206170833 h 37"/>
                <a:gd name="T56" fmla="*/ 1102460977 w 57"/>
                <a:gd name="T57" fmla="*/ 1206170833 h 37"/>
                <a:gd name="T58" fmla="*/ 1469942752 w 57"/>
                <a:gd name="T59" fmla="*/ 1447409659 h 37"/>
                <a:gd name="T60" fmla="*/ 1531189714 w 57"/>
                <a:gd name="T61" fmla="*/ 1688640720 h 37"/>
                <a:gd name="T62" fmla="*/ 1347448827 w 57"/>
                <a:gd name="T63" fmla="*/ 1809260133 h 37"/>
                <a:gd name="T64" fmla="*/ 1286201864 w 57"/>
                <a:gd name="T65" fmla="*/ 1990189252 h 37"/>
                <a:gd name="T66" fmla="*/ 1469942752 w 57"/>
                <a:gd name="T67" fmla="*/ 2050491193 h 37"/>
                <a:gd name="T68" fmla="*/ 1531189714 w 57"/>
                <a:gd name="T69" fmla="*/ 1929879546 h 37"/>
                <a:gd name="T70" fmla="*/ 1837432353 w 57"/>
                <a:gd name="T71" fmla="*/ 1748950426 h 37"/>
                <a:gd name="T72" fmla="*/ 2021173240 w 57"/>
                <a:gd name="T73" fmla="*/ 1748950426 h 37"/>
                <a:gd name="T74" fmla="*/ 2147483647 w 57"/>
                <a:gd name="T75" fmla="*/ 1929879546 h 37"/>
                <a:gd name="T76" fmla="*/ 2082420203 w 57"/>
                <a:gd name="T77" fmla="*/ 2050491193 h 37"/>
                <a:gd name="T78" fmla="*/ 2147483647 w 57"/>
                <a:gd name="T79" fmla="*/ 2147483647 h 37"/>
                <a:gd name="T80" fmla="*/ 2147483647 w 57"/>
                <a:gd name="T81" fmla="*/ 2050491193 h 37"/>
                <a:gd name="T82" fmla="*/ 2147483647 w 57"/>
                <a:gd name="T83" fmla="*/ 1869569839 h 37"/>
                <a:gd name="T84" fmla="*/ 2147483647 w 57"/>
                <a:gd name="T85" fmla="*/ 1688640720 h 37"/>
                <a:gd name="T86" fmla="*/ 2147483647 w 57"/>
                <a:gd name="T87" fmla="*/ 1628331013 h 37"/>
                <a:gd name="T88" fmla="*/ 2147483647 w 57"/>
                <a:gd name="T89" fmla="*/ 1507719366 h 37"/>
                <a:gd name="T90" fmla="*/ 2147483647 w 57"/>
                <a:gd name="T91" fmla="*/ 1326790246 h 3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7" h="37">
                  <a:moveTo>
                    <a:pt x="54" y="22"/>
                  </a:moveTo>
                  <a:cubicBezTo>
                    <a:pt x="56" y="21"/>
                    <a:pt x="56" y="21"/>
                    <a:pt x="56" y="21"/>
                  </a:cubicBezTo>
                  <a:cubicBezTo>
                    <a:pt x="57" y="16"/>
                    <a:pt x="57" y="16"/>
                    <a:pt x="57" y="16"/>
                  </a:cubicBezTo>
                  <a:cubicBezTo>
                    <a:pt x="57" y="14"/>
                    <a:pt x="57" y="14"/>
                    <a:pt x="57" y="14"/>
                  </a:cubicBezTo>
                  <a:cubicBezTo>
                    <a:pt x="52" y="12"/>
                    <a:pt x="52" y="12"/>
                    <a:pt x="52" y="12"/>
                  </a:cubicBezTo>
                  <a:cubicBezTo>
                    <a:pt x="47" y="9"/>
                    <a:pt x="47" y="9"/>
                    <a:pt x="47" y="9"/>
                  </a:cubicBezTo>
                  <a:cubicBezTo>
                    <a:pt x="45" y="9"/>
                    <a:pt x="45" y="9"/>
                    <a:pt x="45" y="9"/>
                  </a:cubicBezTo>
                  <a:cubicBezTo>
                    <a:pt x="42" y="7"/>
                    <a:pt x="42" y="7"/>
                    <a:pt x="42" y="7"/>
                  </a:cubicBezTo>
                  <a:cubicBezTo>
                    <a:pt x="40" y="4"/>
                    <a:pt x="40" y="4"/>
                    <a:pt x="40" y="4"/>
                  </a:cubicBezTo>
                  <a:cubicBezTo>
                    <a:pt x="33" y="1"/>
                    <a:pt x="33" y="1"/>
                    <a:pt x="33" y="1"/>
                  </a:cubicBezTo>
                  <a:cubicBezTo>
                    <a:pt x="31" y="1"/>
                    <a:pt x="31" y="1"/>
                    <a:pt x="31" y="1"/>
                  </a:cubicBezTo>
                  <a:cubicBezTo>
                    <a:pt x="31" y="0"/>
                    <a:pt x="31" y="0"/>
                    <a:pt x="31" y="0"/>
                  </a:cubicBezTo>
                  <a:cubicBezTo>
                    <a:pt x="30" y="0"/>
                    <a:pt x="30" y="0"/>
                    <a:pt x="30" y="0"/>
                  </a:cubicBezTo>
                  <a:cubicBezTo>
                    <a:pt x="28" y="6"/>
                    <a:pt x="28" y="6"/>
                    <a:pt x="28" y="6"/>
                  </a:cubicBezTo>
                  <a:cubicBezTo>
                    <a:pt x="24" y="5"/>
                    <a:pt x="24" y="5"/>
                    <a:pt x="24" y="5"/>
                  </a:cubicBezTo>
                  <a:cubicBezTo>
                    <a:pt x="17" y="5"/>
                    <a:pt x="17" y="5"/>
                    <a:pt x="17" y="5"/>
                  </a:cubicBezTo>
                  <a:cubicBezTo>
                    <a:pt x="11" y="3"/>
                    <a:pt x="11" y="3"/>
                    <a:pt x="11" y="3"/>
                  </a:cubicBezTo>
                  <a:cubicBezTo>
                    <a:pt x="7" y="3"/>
                    <a:pt x="7" y="3"/>
                    <a:pt x="7" y="3"/>
                  </a:cubicBezTo>
                  <a:cubicBezTo>
                    <a:pt x="5" y="4"/>
                    <a:pt x="5" y="4"/>
                    <a:pt x="5" y="4"/>
                  </a:cubicBezTo>
                  <a:cubicBezTo>
                    <a:pt x="6" y="8"/>
                    <a:pt x="6" y="8"/>
                    <a:pt x="6" y="8"/>
                  </a:cubicBezTo>
                  <a:cubicBezTo>
                    <a:pt x="4" y="10"/>
                    <a:pt x="4" y="10"/>
                    <a:pt x="4" y="10"/>
                  </a:cubicBezTo>
                  <a:cubicBezTo>
                    <a:pt x="2" y="15"/>
                    <a:pt x="2" y="15"/>
                    <a:pt x="2" y="15"/>
                  </a:cubicBezTo>
                  <a:cubicBezTo>
                    <a:pt x="0" y="15"/>
                    <a:pt x="0" y="15"/>
                    <a:pt x="0" y="15"/>
                  </a:cubicBezTo>
                  <a:cubicBezTo>
                    <a:pt x="0" y="18"/>
                    <a:pt x="0" y="18"/>
                    <a:pt x="0" y="18"/>
                  </a:cubicBezTo>
                  <a:cubicBezTo>
                    <a:pt x="1" y="19"/>
                    <a:pt x="1" y="19"/>
                    <a:pt x="1" y="19"/>
                  </a:cubicBezTo>
                  <a:cubicBezTo>
                    <a:pt x="2" y="20"/>
                    <a:pt x="2" y="20"/>
                    <a:pt x="2" y="20"/>
                  </a:cubicBezTo>
                  <a:cubicBezTo>
                    <a:pt x="3" y="21"/>
                    <a:pt x="3" y="21"/>
                    <a:pt x="3" y="21"/>
                  </a:cubicBezTo>
                  <a:cubicBezTo>
                    <a:pt x="12" y="20"/>
                    <a:pt x="12" y="20"/>
                    <a:pt x="12" y="20"/>
                  </a:cubicBezTo>
                  <a:cubicBezTo>
                    <a:pt x="18" y="20"/>
                    <a:pt x="18" y="20"/>
                    <a:pt x="18" y="20"/>
                  </a:cubicBezTo>
                  <a:cubicBezTo>
                    <a:pt x="24" y="24"/>
                    <a:pt x="24" y="24"/>
                    <a:pt x="24" y="24"/>
                  </a:cubicBezTo>
                  <a:cubicBezTo>
                    <a:pt x="24" y="24"/>
                    <a:pt x="26" y="26"/>
                    <a:pt x="25" y="28"/>
                  </a:cubicBezTo>
                  <a:cubicBezTo>
                    <a:pt x="25" y="29"/>
                    <a:pt x="22" y="30"/>
                    <a:pt x="22" y="30"/>
                  </a:cubicBezTo>
                  <a:cubicBezTo>
                    <a:pt x="21" y="33"/>
                    <a:pt x="21" y="33"/>
                    <a:pt x="21" y="33"/>
                  </a:cubicBezTo>
                  <a:cubicBezTo>
                    <a:pt x="24" y="34"/>
                    <a:pt x="24" y="34"/>
                    <a:pt x="24" y="34"/>
                  </a:cubicBezTo>
                  <a:cubicBezTo>
                    <a:pt x="25" y="32"/>
                    <a:pt x="25" y="32"/>
                    <a:pt x="25" y="32"/>
                  </a:cubicBezTo>
                  <a:cubicBezTo>
                    <a:pt x="30" y="29"/>
                    <a:pt x="30" y="29"/>
                    <a:pt x="30" y="29"/>
                  </a:cubicBezTo>
                  <a:cubicBezTo>
                    <a:pt x="33" y="29"/>
                    <a:pt x="33" y="29"/>
                    <a:pt x="33" y="29"/>
                  </a:cubicBezTo>
                  <a:cubicBezTo>
                    <a:pt x="36" y="32"/>
                    <a:pt x="36" y="32"/>
                    <a:pt x="36" y="32"/>
                  </a:cubicBezTo>
                  <a:cubicBezTo>
                    <a:pt x="34" y="34"/>
                    <a:pt x="34" y="34"/>
                    <a:pt x="34" y="34"/>
                  </a:cubicBezTo>
                  <a:cubicBezTo>
                    <a:pt x="37" y="37"/>
                    <a:pt x="37" y="37"/>
                    <a:pt x="37" y="37"/>
                  </a:cubicBezTo>
                  <a:cubicBezTo>
                    <a:pt x="45" y="34"/>
                    <a:pt x="45" y="34"/>
                    <a:pt x="45" y="34"/>
                  </a:cubicBezTo>
                  <a:cubicBezTo>
                    <a:pt x="41" y="31"/>
                    <a:pt x="41" y="31"/>
                    <a:pt x="41" y="31"/>
                  </a:cubicBezTo>
                  <a:cubicBezTo>
                    <a:pt x="43" y="28"/>
                    <a:pt x="43" y="28"/>
                    <a:pt x="43" y="28"/>
                  </a:cubicBezTo>
                  <a:cubicBezTo>
                    <a:pt x="50" y="27"/>
                    <a:pt x="50" y="27"/>
                    <a:pt x="50" y="27"/>
                  </a:cubicBezTo>
                  <a:cubicBezTo>
                    <a:pt x="51" y="25"/>
                    <a:pt x="51" y="25"/>
                    <a:pt x="51" y="25"/>
                  </a:cubicBezTo>
                  <a:lnTo>
                    <a:pt x="54" y="22"/>
                  </a:lnTo>
                  <a:close/>
                </a:path>
              </a:pathLst>
            </a:custGeom>
            <a:solidFill>
              <a:schemeClr val="bg1"/>
            </a:solidFill>
            <a:ln w="9525">
              <a:solidFill>
                <a:schemeClr val="accent4">
                  <a:lumMod val="50000"/>
                </a:schemeClr>
              </a:solidFill>
              <a:round/>
              <a:headEnd/>
              <a:tailEnd/>
            </a:ln>
          </p:spPr>
          <p:txBody>
            <a:bodyPr/>
            <a:lstStyle/>
            <a:p>
              <a:pPr>
                <a:defRPr/>
              </a:pPr>
              <a:endParaRPr lang="en-US" dirty="0">
                <a:latin typeface="Arial" pitchFamily="34" charset="0"/>
              </a:endParaRPr>
            </a:p>
          </p:txBody>
        </p:sp>
        <p:sp>
          <p:nvSpPr>
            <p:cNvPr id="34" name="Freeform 350"/>
            <p:cNvSpPr>
              <a:spLocks/>
            </p:cNvSpPr>
            <p:nvPr/>
          </p:nvSpPr>
          <p:spPr bwMode="auto">
            <a:xfrm>
              <a:off x="8247840" y="3294173"/>
              <a:ext cx="83881" cy="45292"/>
            </a:xfrm>
            <a:custGeom>
              <a:avLst/>
              <a:gdLst>
                <a:gd name="T0" fmla="*/ 63003339 w 42"/>
                <a:gd name="T1" fmla="*/ 37906094 h 24"/>
                <a:gd name="T2" fmla="*/ 31501008 w 42"/>
                <a:gd name="T3" fmla="*/ 0 h 24"/>
                <a:gd name="T4" fmla="*/ 0 w 42"/>
                <a:gd name="T5" fmla="*/ 9477152 h 24"/>
                <a:gd name="T6" fmla="*/ 73503234 w 42"/>
                <a:gd name="T7" fmla="*/ 37906094 h 24"/>
                <a:gd name="T8" fmla="*/ 63003339 w 42"/>
                <a:gd name="T9" fmla="*/ 37906094 h 2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2" h="24">
                  <a:moveTo>
                    <a:pt x="36" y="24"/>
                  </a:moveTo>
                  <a:lnTo>
                    <a:pt x="18" y="0"/>
                  </a:lnTo>
                  <a:lnTo>
                    <a:pt x="0" y="6"/>
                  </a:lnTo>
                  <a:lnTo>
                    <a:pt x="42" y="24"/>
                  </a:lnTo>
                  <a:lnTo>
                    <a:pt x="36" y="24"/>
                  </a:lnTo>
                  <a:close/>
                </a:path>
              </a:pathLst>
            </a:custGeom>
            <a:solidFill>
              <a:schemeClr val="bg1"/>
            </a:solidFill>
            <a:ln w="9525">
              <a:solidFill>
                <a:schemeClr val="accent4">
                  <a:lumMod val="50000"/>
                </a:schemeClr>
              </a:solidFill>
              <a:round/>
              <a:headEnd/>
              <a:tailEnd/>
            </a:ln>
          </p:spPr>
          <p:txBody>
            <a:bodyPr/>
            <a:lstStyle/>
            <a:p>
              <a:pPr>
                <a:defRPr/>
              </a:pPr>
              <a:endParaRPr lang="en-US" dirty="0">
                <a:latin typeface="Arial" pitchFamily="34" charset="0"/>
              </a:endParaRPr>
            </a:p>
          </p:txBody>
        </p:sp>
        <p:sp>
          <p:nvSpPr>
            <p:cNvPr id="35" name="Freeform 351"/>
            <p:cNvSpPr>
              <a:spLocks/>
            </p:cNvSpPr>
            <p:nvPr/>
          </p:nvSpPr>
          <p:spPr bwMode="auto">
            <a:xfrm>
              <a:off x="7780252" y="3526546"/>
              <a:ext cx="383708" cy="242219"/>
            </a:xfrm>
            <a:custGeom>
              <a:avLst/>
              <a:gdLst>
                <a:gd name="T0" fmla="*/ 1720283263 w 32"/>
                <a:gd name="T1" fmla="*/ 594550046 h 21"/>
                <a:gd name="T2" fmla="*/ 1904600446 w 32"/>
                <a:gd name="T3" fmla="*/ 475643121 h 21"/>
                <a:gd name="T4" fmla="*/ 1843156159 w 32"/>
                <a:gd name="T5" fmla="*/ 237821561 h 21"/>
                <a:gd name="T6" fmla="*/ 1474529630 w 32"/>
                <a:gd name="T7" fmla="*/ 0 h 21"/>
                <a:gd name="T8" fmla="*/ 1105895263 w 32"/>
                <a:gd name="T9" fmla="*/ 0 h 21"/>
                <a:gd name="T10" fmla="*/ 552951551 w 32"/>
                <a:gd name="T11" fmla="*/ 59457318 h 21"/>
                <a:gd name="T12" fmla="*/ 491507264 w 32"/>
                <a:gd name="T13" fmla="*/ 0 h 21"/>
                <a:gd name="T14" fmla="*/ 307190080 w 32"/>
                <a:gd name="T15" fmla="*/ 297278879 h 21"/>
                <a:gd name="T16" fmla="*/ 184317184 w 32"/>
                <a:gd name="T17" fmla="*/ 535092729 h 21"/>
                <a:gd name="T18" fmla="*/ 0 w 32"/>
                <a:gd name="T19" fmla="*/ 594550046 h 21"/>
                <a:gd name="T20" fmla="*/ 0 w 32"/>
                <a:gd name="T21" fmla="*/ 594550046 h 21"/>
                <a:gd name="T22" fmla="*/ 491507264 w 32"/>
                <a:gd name="T23" fmla="*/ 1129650486 h 21"/>
                <a:gd name="T24" fmla="*/ 614387999 w 32"/>
                <a:gd name="T25" fmla="*/ 1189100093 h 21"/>
                <a:gd name="T26" fmla="*/ 983022366 w 32"/>
                <a:gd name="T27" fmla="*/ 1189100093 h 21"/>
                <a:gd name="T28" fmla="*/ 1290212447 w 32"/>
                <a:gd name="T29" fmla="*/ 1129650486 h 21"/>
                <a:gd name="T30" fmla="*/ 1658846814 w 32"/>
                <a:gd name="T31" fmla="*/ 1248557411 h 21"/>
                <a:gd name="T32" fmla="*/ 1720283263 w 32"/>
                <a:gd name="T33" fmla="*/ 891828925 h 21"/>
                <a:gd name="T34" fmla="*/ 1843156159 w 32"/>
                <a:gd name="T35" fmla="*/ 832371607 h 21"/>
                <a:gd name="T36" fmla="*/ 1658846814 w 32"/>
                <a:gd name="T37" fmla="*/ 772914289 h 21"/>
                <a:gd name="T38" fmla="*/ 1720283263 w 32"/>
                <a:gd name="T39" fmla="*/ 594550046 h 2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2" h="21">
                  <a:moveTo>
                    <a:pt x="28" y="10"/>
                  </a:moveTo>
                  <a:cubicBezTo>
                    <a:pt x="28" y="10"/>
                    <a:pt x="31" y="9"/>
                    <a:pt x="31" y="8"/>
                  </a:cubicBezTo>
                  <a:cubicBezTo>
                    <a:pt x="32" y="6"/>
                    <a:pt x="30" y="4"/>
                    <a:pt x="30" y="4"/>
                  </a:cubicBezTo>
                  <a:cubicBezTo>
                    <a:pt x="24" y="0"/>
                    <a:pt x="24" y="0"/>
                    <a:pt x="24" y="0"/>
                  </a:cubicBezTo>
                  <a:cubicBezTo>
                    <a:pt x="18" y="0"/>
                    <a:pt x="18" y="0"/>
                    <a:pt x="18" y="0"/>
                  </a:cubicBezTo>
                  <a:cubicBezTo>
                    <a:pt x="9" y="1"/>
                    <a:pt x="9" y="1"/>
                    <a:pt x="9" y="1"/>
                  </a:cubicBezTo>
                  <a:cubicBezTo>
                    <a:pt x="8" y="0"/>
                    <a:pt x="8" y="0"/>
                    <a:pt x="8" y="0"/>
                  </a:cubicBezTo>
                  <a:cubicBezTo>
                    <a:pt x="5" y="5"/>
                    <a:pt x="5" y="5"/>
                    <a:pt x="5" y="5"/>
                  </a:cubicBezTo>
                  <a:cubicBezTo>
                    <a:pt x="3" y="9"/>
                    <a:pt x="3" y="9"/>
                    <a:pt x="3" y="9"/>
                  </a:cubicBezTo>
                  <a:cubicBezTo>
                    <a:pt x="0" y="10"/>
                    <a:pt x="0" y="10"/>
                    <a:pt x="0" y="10"/>
                  </a:cubicBezTo>
                  <a:cubicBezTo>
                    <a:pt x="0" y="10"/>
                    <a:pt x="0" y="10"/>
                    <a:pt x="0" y="10"/>
                  </a:cubicBezTo>
                  <a:cubicBezTo>
                    <a:pt x="8" y="19"/>
                    <a:pt x="8" y="19"/>
                    <a:pt x="8" y="19"/>
                  </a:cubicBezTo>
                  <a:cubicBezTo>
                    <a:pt x="10" y="20"/>
                    <a:pt x="10" y="20"/>
                    <a:pt x="10" y="20"/>
                  </a:cubicBezTo>
                  <a:cubicBezTo>
                    <a:pt x="16" y="20"/>
                    <a:pt x="16" y="20"/>
                    <a:pt x="16" y="20"/>
                  </a:cubicBezTo>
                  <a:cubicBezTo>
                    <a:pt x="21" y="19"/>
                    <a:pt x="21" y="19"/>
                    <a:pt x="21" y="19"/>
                  </a:cubicBezTo>
                  <a:cubicBezTo>
                    <a:pt x="27" y="21"/>
                    <a:pt x="27" y="21"/>
                    <a:pt x="27" y="21"/>
                  </a:cubicBezTo>
                  <a:cubicBezTo>
                    <a:pt x="28" y="15"/>
                    <a:pt x="28" y="15"/>
                    <a:pt x="28" y="15"/>
                  </a:cubicBezTo>
                  <a:cubicBezTo>
                    <a:pt x="30" y="14"/>
                    <a:pt x="30" y="14"/>
                    <a:pt x="30" y="14"/>
                  </a:cubicBezTo>
                  <a:cubicBezTo>
                    <a:pt x="27" y="13"/>
                    <a:pt x="27" y="13"/>
                    <a:pt x="27" y="13"/>
                  </a:cubicBezTo>
                  <a:lnTo>
                    <a:pt x="28" y="10"/>
                  </a:lnTo>
                  <a:close/>
                </a:path>
              </a:pathLst>
            </a:custGeom>
            <a:solidFill>
              <a:schemeClr val="bg1"/>
            </a:solidFill>
            <a:ln w="9525">
              <a:solidFill>
                <a:schemeClr val="accent4">
                  <a:lumMod val="50000"/>
                </a:schemeClr>
              </a:solidFill>
              <a:round/>
              <a:headEnd/>
              <a:tailEnd/>
            </a:ln>
          </p:spPr>
          <p:txBody>
            <a:bodyPr/>
            <a:lstStyle/>
            <a:p>
              <a:pPr>
                <a:defRPr/>
              </a:pPr>
              <a:endParaRPr lang="en-US" dirty="0">
                <a:latin typeface="Arial" pitchFamily="34" charset="0"/>
              </a:endParaRPr>
            </a:p>
          </p:txBody>
        </p:sp>
        <p:sp>
          <p:nvSpPr>
            <p:cNvPr id="36" name="Freeform 352"/>
            <p:cNvSpPr>
              <a:spLocks/>
            </p:cNvSpPr>
            <p:nvPr/>
          </p:nvSpPr>
          <p:spPr bwMode="auto">
            <a:xfrm>
              <a:off x="7780252" y="3644702"/>
              <a:ext cx="92804" cy="106340"/>
            </a:xfrm>
            <a:custGeom>
              <a:avLst/>
              <a:gdLst>
                <a:gd name="T0" fmla="*/ 69874141 w 48"/>
                <a:gd name="T1" fmla="*/ 70274274 h 54"/>
                <a:gd name="T2" fmla="*/ 79856161 w 48"/>
                <a:gd name="T3" fmla="*/ 90352269 h 54"/>
                <a:gd name="T4" fmla="*/ 0 w 48"/>
                <a:gd name="T5" fmla="*/ 0 h 54"/>
                <a:gd name="T6" fmla="*/ 19964040 w 48"/>
                <a:gd name="T7" fmla="*/ 30116992 h 54"/>
                <a:gd name="T8" fmla="*/ 69874141 w 48"/>
                <a:gd name="T9" fmla="*/ 70274274 h 5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8" h="54">
                  <a:moveTo>
                    <a:pt x="42" y="42"/>
                  </a:moveTo>
                  <a:lnTo>
                    <a:pt x="48" y="54"/>
                  </a:lnTo>
                  <a:lnTo>
                    <a:pt x="0" y="0"/>
                  </a:lnTo>
                  <a:lnTo>
                    <a:pt x="12" y="18"/>
                  </a:lnTo>
                  <a:lnTo>
                    <a:pt x="42" y="42"/>
                  </a:lnTo>
                  <a:close/>
                </a:path>
              </a:pathLst>
            </a:custGeom>
            <a:solidFill>
              <a:schemeClr val="bg1"/>
            </a:solidFill>
            <a:ln w="9525">
              <a:solidFill>
                <a:schemeClr val="accent4">
                  <a:lumMod val="50000"/>
                </a:schemeClr>
              </a:solidFill>
              <a:round/>
              <a:headEnd/>
              <a:tailEnd/>
            </a:ln>
          </p:spPr>
          <p:txBody>
            <a:bodyPr/>
            <a:lstStyle/>
            <a:p>
              <a:pPr>
                <a:defRPr/>
              </a:pPr>
              <a:endParaRPr lang="en-US" dirty="0">
                <a:latin typeface="Arial" pitchFamily="34" charset="0"/>
              </a:endParaRPr>
            </a:p>
          </p:txBody>
        </p:sp>
        <p:sp>
          <p:nvSpPr>
            <p:cNvPr id="37" name="Freeform 353"/>
            <p:cNvSpPr>
              <a:spLocks/>
            </p:cNvSpPr>
            <p:nvPr/>
          </p:nvSpPr>
          <p:spPr bwMode="auto">
            <a:xfrm>
              <a:off x="7467932" y="3376882"/>
              <a:ext cx="262349" cy="141787"/>
            </a:xfrm>
            <a:custGeom>
              <a:avLst/>
              <a:gdLst>
                <a:gd name="T0" fmla="*/ 607338245 w 22"/>
                <a:gd name="T1" fmla="*/ 609223178 h 12"/>
                <a:gd name="T2" fmla="*/ 850275102 w 22"/>
                <a:gd name="T3" fmla="*/ 670143155 h 12"/>
                <a:gd name="T4" fmla="*/ 911007368 w 22"/>
                <a:gd name="T5" fmla="*/ 670143155 h 12"/>
                <a:gd name="T6" fmla="*/ 911007368 w 22"/>
                <a:gd name="T7" fmla="*/ 670143155 h 12"/>
                <a:gd name="T8" fmla="*/ 911007368 w 22"/>
                <a:gd name="T9" fmla="*/ 731063131 h 12"/>
                <a:gd name="T10" fmla="*/ 1153936432 w 22"/>
                <a:gd name="T11" fmla="*/ 609223178 h 12"/>
                <a:gd name="T12" fmla="*/ 1214676491 w 22"/>
                <a:gd name="T13" fmla="*/ 487375421 h 12"/>
                <a:gd name="T14" fmla="*/ 1336141023 w 22"/>
                <a:gd name="T15" fmla="*/ 365535468 h 12"/>
                <a:gd name="T16" fmla="*/ 1032471900 w 22"/>
                <a:gd name="T17" fmla="*/ 243687710 h 12"/>
                <a:gd name="T18" fmla="*/ 789535043 w 22"/>
                <a:gd name="T19" fmla="*/ 121847758 h 12"/>
                <a:gd name="T20" fmla="*/ 546605980 w 22"/>
                <a:gd name="T21" fmla="*/ 0 h 12"/>
                <a:gd name="T22" fmla="*/ 546605980 w 22"/>
                <a:gd name="T23" fmla="*/ 60919976 h 12"/>
                <a:gd name="T24" fmla="*/ 425133655 w 22"/>
                <a:gd name="T25" fmla="*/ 0 h 12"/>
                <a:gd name="T26" fmla="*/ 364401389 w 22"/>
                <a:gd name="T27" fmla="*/ 60919976 h 12"/>
                <a:gd name="T28" fmla="*/ 242936857 w 22"/>
                <a:gd name="T29" fmla="*/ 121847758 h 12"/>
                <a:gd name="T30" fmla="*/ 121464532 w 22"/>
                <a:gd name="T31" fmla="*/ 182767734 h 12"/>
                <a:gd name="T32" fmla="*/ 0 w 22"/>
                <a:gd name="T33" fmla="*/ 243687710 h 12"/>
                <a:gd name="T34" fmla="*/ 60732266 w 22"/>
                <a:gd name="T35" fmla="*/ 304607687 h 12"/>
                <a:gd name="T36" fmla="*/ 182204591 w 22"/>
                <a:gd name="T37" fmla="*/ 426455444 h 12"/>
                <a:gd name="T38" fmla="*/ 303669123 w 22"/>
                <a:gd name="T39" fmla="*/ 609223178 h 12"/>
                <a:gd name="T40" fmla="*/ 364401389 w 22"/>
                <a:gd name="T41" fmla="*/ 670143155 h 12"/>
                <a:gd name="T42" fmla="*/ 364401389 w 22"/>
                <a:gd name="T43" fmla="*/ 670143155 h 12"/>
                <a:gd name="T44" fmla="*/ 546605980 w 22"/>
                <a:gd name="T45" fmla="*/ 670143155 h 12"/>
                <a:gd name="T46" fmla="*/ 607338245 w 22"/>
                <a:gd name="T47" fmla="*/ 609223178 h 1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22" h="12">
                  <a:moveTo>
                    <a:pt x="10" y="10"/>
                  </a:moveTo>
                  <a:cubicBezTo>
                    <a:pt x="14" y="11"/>
                    <a:pt x="14" y="11"/>
                    <a:pt x="14" y="11"/>
                  </a:cubicBezTo>
                  <a:cubicBezTo>
                    <a:pt x="15" y="11"/>
                    <a:pt x="15" y="11"/>
                    <a:pt x="15" y="11"/>
                  </a:cubicBezTo>
                  <a:cubicBezTo>
                    <a:pt x="15" y="11"/>
                    <a:pt x="15" y="11"/>
                    <a:pt x="15" y="11"/>
                  </a:cubicBezTo>
                  <a:cubicBezTo>
                    <a:pt x="15" y="12"/>
                    <a:pt x="15" y="12"/>
                    <a:pt x="15" y="12"/>
                  </a:cubicBezTo>
                  <a:cubicBezTo>
                    <a:pt x="19" y="10"/>
                    <a:pt x="19" y="10"/>
                    <a:pt x="19" y="10"/>
                  </a:cubicBezTo>
                  <a:cubicBezTo>
                    <a:pt x="20" y="8"/>
                    <a:pt x="20" y="8"/>
                    <a:pt x="20" y="8"/>
                  </a:cubicBezTo>
                  <a:cubicBezTo>
                    <a:pt x="22" y="6"/>
                    <a:pt x="22" y="6"/>
                    <a:pt x="22" y="6"/>
                  </a:cubicBezTo>
                  <a:cubicBezTo>
                    <a:pt x="17" y="4"/>
                    <a:pt x="17" y="4"/>
                    <a:pt x="17" y="4"/>
                  </a:cubicBezTo>
                  <a:cubicBezTo>
                    <a:pt x="13" y="2"/>
                    <a:pt x="13" y="2"/>
                    <a:pt x="13" y="2"/>
                  </a:cubicBezTo>
                  <a:cubicBezTo>
                    <a:pt x="9" y="0"/>
                    <a:pt x="9" y="0"/>
                    <a:pt x="9" y="0"/>
                  </a:cubicBezTo>
                  <a:cubicBezTo>
                    <a:pt x="9" y="0"/>
                    <a:pt x="9" y="1"/>
                    <a:pt x="9" y="1"/>
                  </a:cubicBezTo>
                  <a:cubicBezTo>
                    <a:pt x="7" y="0"/>
                    <a:pt x="7" y="0"/>
                    <a:pt x="7" y="0"/>
                  </a:cubicBezTo>
                  <a:cubicBezTo>
                    <a:pt x="6" y="1"/>
                    <a:pt x="6" y="1"/>
                    <a:pt x="6" y="1"/>
                  </a:cubicBezTo>
                  <a:cubicBezTo>
                    <a:pt x="4" y="2"/>
                    <a:pt x="4" y="2"/>
                    <a:pt x="4" y="2"/>
                  </a:cubicBezTo>
                  <a:cubicBezTo>
                    <a:pt x="2" y="3"/>
                    <a:pt x="2" y="3"/>
                    <a:pt x="2" y="3"/>
                  </a:cubicBezTo>
                  <a:cubicBezTo>
                    <a:pt x="0" y="4"/>
                    <a:pt x="0" y="4"/>
                    <a:pt x="0" y="4"/>
                  </a:cubicBezTo>
                  <a:cubicBezTo>
                    <a:pt x="1" y="5"/>
                    <a:pt x="1" y="5"/>
                    <a:pt x="1" y="5"/>
                  </a:cubicBezTo>
                  <a:cubicBezTo>
                    <a:pt x="3" y="7"/>
                    <a:pt x="3" y="7"/>
                    <a:pt x="3" y="7"/>
                  </a:cubicBezTo>
                  <a:cubicBezTo>
                    <a:pt x="5" y="10"/>
                    <a:pt x="5" y="10"/>
                    <a:pt x="5" y="10"/>
                  </a:cubicBezTo>
                  <a:cubicBezTo>
                    <a:pt x="6" y="11"/>
                    <a:pt x="6" y="11"/>
                    <a:pt x="6" y="11"/>
                  </a:cubicBezTo>
                  <a:cubicBezTo>
                    <a:pt x="6" y="11"/>
                    <a:pt x="6" y="11"/>
                    <a:pt x="6" y="11"/>
                  </a:cubicBezTo>
                  <a:cubicBezTo>
                    <a:pt x="9" y="11"/>
                    <a:pt x="9" y="11"/>
                    <a:pt x="9" y="11"/>
                  </a:cubicBezTo>
                  <a:lnTo>
                    <a:pt x="10" y="10"/>
                  </a:lnTo>
                  <a:close/>
                </a:path>
              </a:pathLst>
            </a:custGeom>
            <a:solidFill>
              <a:schemeClr val="bg1"/>
            </a:solidFill>
            <a:ln w="9525">
              <a:solidFill>
                <a:schemeClr val="accent4">
                  <a:lumMod val="50000"/>
                </a:schemeClr>
              </a:solidFill>
              <a:round/>
              <a:headEnd/>
              <a:tailEnd/>
            </a:ln>
          </p:spPr>
          <p:txBody>
            <a:bodyPr/>
            <a:lstStyle/>
            <a:p>
              <a:pPr>
                <a:defRPr/>
              </a:pPr>
              <a:endParaRPr lang="en-US" dirty="0">
                <a:latin typeface="Arial" pitchFamily="34" charset="0"/>
              </a:endParaRPr>
            </a:p>
          </p:txBody>
        </p:sp>
        <p:sp>
          <p:nvSpPr>
            <p:cNvPr id="38" name="Freeform 354"/>
            <p:cNvSpPr>
              <a:spLocks/>
            </p:cNvSpPr>
            <p:nvPr/>
          </p:nvSpPr>
          <p:spPr bwMode="auto">
            <a:xfrm>
              <a:off x="7623200" y="3518669"/>
              <a:ext cx="249856" cy="135879"/>
            </a:xfrm>
            <a:custGeom>
              <a:avLst/>
              <a:gdLst>
                <a:gd name="T0" fmla="*/ 909391454 w 21"/>
                <a:gd name="T1" fmla="*/ 0 h 12"/>
                <a:gd name="T2" fmla="*/ 788143413 w 21"/>
                <a:gd name="T3" fmla="*/ 56863539 h 12"/>
                <a:gd name="T4" fmla="*/ 545639544 w 21"/>
                <a:gd name="T5" fmla="*/ 113719537 h 12"/>
                <a:gd name="T6" fmla="*/ 363759696 w 21"/>
                <a:gd name="T7" fmla="*/ 170583076 h 12"/>
                <a:gd name="T8" fmla="*/ 242503869 w 21"/>
                <a:gd name="T9" fmla="*/ 170583076 h 12"/>
                <a:gd name="T10" fmla="*/ 181879848 w 21"/>
                <a:gd name="T11" fmla="*/ 113719537 h 12"/>
                <a:gd name="T12" fmla="*/ 121255827 w 21"/>
                <a:gd name="T13" fmla="*/ 227439075 h 12"/>
                <a:gd name="T14" fmla="*/ 60624021 w 21"/>
                <a:gd name="T15" fmla="*/ 398022151 h 12"/>
                <a:gd name="T16" fmla="*/ 0 w 21"/>
                <a:gd name="T17" fmla="*/ 398022151 h 12"/>
                <a:gd name="T18" fmla="*/ 60624021 w 21"/>
                <a:gd name="T19" fmla="*/ 511741688 h 12"/>
                <a:gd name="T20" fmla="*/ 242503869 w 21"/>
                <a:gd name="T21" fmla="*/ 625461225 h 12"/>
                <a:gd name="T22" fmla="*/ 485007737 w 21"/>
                <a:gd name="T23" fmla="*/ 682324764 h 12"/>
                <a:gd name="T24" fmla="*/ 545639544 w 21"/>
                <a:gd name="T25" fmla="*/ 682324764 h 12"/>
                <a:gd name="T26" fmla="*/ 788143413 w 21"/>
                <a:gd name="T27" fmla="*/ 625461225 h 12"/>
                <a:gd name="T28" fmla="*/ 788143413 w 21"/>
                <a:gd name="T29" fmla="*/ 625461225 h 12"/>
                <a:gd name="T30" fmla="*/ 970023261 w 21"/>
                <a:gd name="T31" fmla="*/ 568605227 h 12"/>
                <a:gd name="T32" fmla="*/ 1091271302 w 21"/>
                <a:gd name="T33" fmla="*/ 341166152 h 12"/>
                <a:gd name="T34" fmla="*/ 1273151150 w 21"/>
                <a:gd name="T35" fmla="*/ 56863539 h 12"/>
                <a:gd name="T36" fmla="*/ 1212527129 w 21"/>
                <a:gd name="T37" fmla="*/ 0 h 12"/>
                <a:gd name="T38" fmla="*/ 1091271302 w 21"/>
                <a:gd name="T39" fmla="*/ 0 h 12"/>
                <a:gd name="T40" fmla="*/ 909391454 w 21"/>
                <a:gd name="T41" fmla="*/ 0 h 1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1" h="12">
                  <a:moveTo>
                    <a:pt x="15" y="0"/>
                  </a:moveTo>
                  <a:cubicBezTo>
                    <a:pt x="13" y="1"/>
                    <a:pt x="13" y="1"/>
                    <a:pt x="13" y="1"/>
                  </a:cubicBezTo>
                  <a:cubicBezTo>
                    <a:pt x="9" y="2"/>
                    <a:pt x="9" y="2"/>
                    <a:pt x="9" y="2"/>
                  </a:cubicBezTo>
                  <a:cubicBezTo>
                    <a:pt x="6" y="3"/>
                    <a:pt x="6" y="3"/>
                    <a:pt x="6" y="3"/>
                  </a:cubicBezTo>
                  <a:cubicBezTo>
                    <a:pt x="4" y="3"/>
                    <a:pt x="4" y="3"/>
                    <a:pt x="4" y="3"/>
                  </a:cubicBezTo>
                  <a:cubicBezTo>
                    <a:pt x="3" y="2"/>
                    <a:pt x="3" y="2"/>
                    <a:pt x="3" y="2"/>
                  </a:cubicBezTo>
                  <a:cubicBezTo>
                    <a:pt x="2" y="4"/>
                    <a:pt x="2" y="4"/>
                    <a:pt x="2" y="4"/>
                  </a:cubicBezTo>
                  <a:cubicBezTo>
                    <a:pt x="1" y="7"/>
                    <a:pt x="1" y="7"/>
                    <a:pt x="1" y="7"/>
                  </a:cubicBezTo>
                  <a:cubicBezTo>
                    <a:pt x="0" y="7"/>
                    <a:pt x="0" y="7"/>
                    <a:pt x="0" y="7"/>
                  </a:cubicBezTo>
                  <a:cubicBezTo>
                    <a:pt x="1" y="9"/>
                    <a:pt x="1" y="9"/>
                    <a:pt x="1" y="9"/>
                  </a:cubicBezTo>
                  <a:cubicBezTo>
                    <a:pt x="4" y="11"/>
                    <a:pt x="4" y="11"/>
                    <a:pt x="4" y="11"/>
                  </a:cubicBezTo>
                  <a:cubicBezTo>
                    <a:pt x="4" y="11"/>
                    <a:pt x="7" y="12"/>
                    <a:pt x="8" y="12"/>
                  </a:cubicBezTo>
                  <a:cubicBezTo>
                    <a:pt x="8" y="12"/>
                    <a:pt x="9" y="12"/>
                    <a:pt x="9" y="12"/>
                  </a:cubicBezTo>
                  <a:cubicBezTo>
                    <a:pt x="11" y="12"/>
                    <a:pt x="12" y="12"/>
                    <a:pt x="13" y="11"/>
                  </a:cubicBezTo>
                  <a:cubicBezTo>
                    <a:pt x="13" y="11"/>
                    <a:pt x="13" y="11"/>
                    <a:pt x="13" y="11"/>
                  </a:cubicBezTo>
                  <a:cubicBezTo>
                    <a:pt x="16" y="10"/>
                    <a:pt x="16" y="10"/>
                    <a:pt x="16" y="10"/>
                  </a:cubicBezTo>
                  <a:cubicBezTo>
                    <a:pt x="18" y="6"/>
                    <a:pt x="18" y="6"/>
                    <a:pt x="18" y="6"/>
                  </a:cubicBezTo>
                  <a:cubicBezTo>
                    <a:pt x="21" y="1"/>
                    <a:pt x="21" y="1"/>
                    <a:pt x="21" y="1"/>
                  </a:cubicBezTo>
                  <a:cubicBezTo>
                    <a:pt x="20" y="0"/>
                    <a:pt x="20" y="0"/>
                    <a:pt x="20" y="0"/>
                  </a:cubicBezTo>
                  <a:cubicBezTo>
                    <a:pt x="18" y="0"/>
                    <a:pt x="18" y="0"/>
                    <a:pt x="18" y="0"/>
                  </a:cubicBezTo>
                  <a:lnTo>
                    <a:pt x="15" y="0"/>
                  </a:lnTo>
                  <a:close/>
                </a:path>
              </a:pathLst>
            </a:custGeom>
            <a:solidFill>
              <a:schemeClr val="bg1"/>
            </a:solidFill>
            <a:ln w="9525">
              <a:solidFill>
                <a:schemeClr val="accent4">
                  <a:lumMod val="50000"/>
                </a:schemeClr>
              </a:solidFill>
              <a:round/>
              <a:headEnd/>
              <a:tailEnd/>
            </a:ln>
          </p:spPr>
          <p:txBody>
            <a:bodyPr/>
            <a:lstStyle/>
            <a:p>
              <a:pPr>
                <a:defRPr/>
              </a:pPr>
              <a:endParaRPr lang="en-US" dirty="0">
                <a:latin typeface="Arial" pitchFamily="34" charset="0"/>
              </a:endParaRPr>
            </a:p>
          </p:txBody>
        </p:sp>
        <p:sp>
          <p:nvSpPr>
            <p:cNvPr id="39" name="Freeform 355"/>
            <p:cNvSpPr>
              <a:spLocks/>
            </p:cNvSpPr>
            <p:nvPr/>
          </p:nvSpPr>
          <p:spPr bwMode="auto">
            <a:xfrm>
              <a:off x="7648185" y="3445806"/>
              <a:ext cx="214163" cy="106340"/>
            </a:xfrm>
            <a:custGeom>
              <a:avLst/>
              <a:gdLst>
                <a:gd name="T0" fmla="*/ 110430263 w 108"/>
                <a:gd name="T1" fmla="*/ 20077994 h 54"/>
                <a:gd name="T2" fmla="*/ 70274274 w 108"/>
                <a:gd name="T3" fmla="*/ 0 h 54"/>
                <a:gd name="T4" fmla="*/ 70274274 w 108"/>
                <a:gd name="T5" fmla="*/ 0 h 54"/>
                <a:gd name="T6" fmla="*/ 50196280 w 108"/>
                <a:gd name="T7" fmla="*/ 20077994 h 54"/>
                <a:gd name="T8" fmla="*/ 40155989 w 108"/>
                <a:gd name="T9" fmla="*/ 40155989 h 54"/>
                <a:gd name="T10" fmla="*/ 0 w 108"/>
                <a:gd name="T11" fmla="*/ 60235277 h 54"/>
                <a:gd name="T12" fmla="*/ 10038997 w 108"/>
                <a:gd name="T13" fmla="*/ 80313271 h 54"/>
                <a:gd name="T14" fmla="*/ 10038997 w 108"/>
                <a:gd name="T15" fmla="*/ 80313271 h 54"/>
                <a:gd name="T16" fmla="*/ 20077994 w 108"/>
                <a:gd name="T17" fmla="*/ 90352269 h 54"/>
                <a:gd name="T18" fmla="*/ 40155989 w 108"/>
                <a:gd name="T19" fmla="*/ 90352269 h 54"/>
                <a:gd name="T20" fmla="*/ 70274274 w 108"/>
                <a:gd name="T21" fmla="*/ 80313271 h 54"/>
                <a:gd name="T22" fmla="*/ 110430263 w 108"/>
                <a:gd name="T23" fmla="*/ 70274274 h 54"/>
                <a:gd name="T24" fmla="*/ 130508257 w 108"/>
                <a:gd name="T25" fmla="*/ 60235277 h 54"/>
                <a:gd name="T26" fmla="*/ 160626543 w 108"/>
                <a:gd name="T27" fmla="*/ 60235277 h 54"/>
                <a:gd name="T28" fmla="*/ 180704537 w 108"/>
                <a:gd name="T29" fmla="*/ 60235277 h 54"/>
                <a:gd name="T30" fmla="*/ 170665540 w 108"/>
                <a:gd name="T31" fmla="*/ 50196280 h 54"/>
                <a:gd name="T32" fmla="*/ 170665540 w 108"/>
                <a:gd name="T33" fmla="*/ 20077994 h 54"/>
                <a:gd name="T34" fmla="*/ 150587545 w 108"/>
                <a:gd name="T35" fmla="*/ 20077994 h 54"/>
                <a:gd name="T36" fmla="*/ 110430263 w 108"/>
                <a:gd name="T37" fmla="*/ 20077994 h 5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08" h="54">
                  <a:moveTo>
                    <a:pt x="66" y="12"/>
                  </a:moveTo>
                  <a:lnTo>
                    <a:pt x="42" y="0"/>
                  </a:lnTo>
                  <a:lnTo>
                    <a:pt x="30" y="12"/>
                  </a:lnTo>
                  <a:lnTo>
                    <a:pt x="24" y="24"/>
                  </a:lnTo>
                  <a:lnTo>
                    <a:pt x="0" y="36"/>
                  </a:lnTo>
                  <a:lnTo>
                    <a:pt x="6" y="48"/>
                  </a:lnTo>
                  <a:lnTo>
                    <a:pt x="12" y="54"/>
                  </a:lnTo>
                  <a:lnTo>
                    <a:pt x="24" y="54"/>
                  </a:lnTo>
                  <a:lnTo>
                    <a:pt x="42" y="48"/>
                  </a:lnTo>
                  <a:lnTo>
                    <a:pt x="66" y="42"/>
                  </a:lnTo>
                  <a:lnTo>
                    <a:pt x="78" y="36"/>
                  </a:lnTo>
                  <a:lnTo>
                    <a:pt x="96" y="36"/>
                  </a:lnTo>
                  <a:lnTo>
                    <a:pt x="108" y="36"/>
                  </a:lnTo>
                  <a:lnTo>
                    <a:pt x="102" y="30"/>
                  </a:lnTo>
                  <a:lnTo>
                    <a:pt x="102" y="12"/>
                  </a:lnTo>
                  <a:lnTo>
                    <a:pt x="90" y="12"/>
                  </a:lnTo>
                  <a:lnTo>
                    <a:pt x="66" y="12"/>
                  </a:lnTo>
                  <a:close/>
                </a:path>
              </a:pathLst>
            </a:custGeom>
            <a:solidFill>
              <a:schemeClr val="bg1"/>
            </a:solidFill>
            <a:ln w="9525">
              <a:solidFill>
                <a:schemeClr val="accent4">
                  <a:lumMod val="50000"/>
                </a:schemeClr>
              </a:solidFill>
              <a:round/>
              <a:headEnd/>
              <a:tailEnd/>
            </a:ln>
          </p:spPr>
          <p:txBody>
            <a:bodyPr/>
            <a:lstStyle/>
            <a:p>
              <a:pPr>
                <a:defRPr/>
              </a:pPr>
              <a:endParaRPr lang="en-US" dirty="0">
                <a:latin typeface="Arial" pitchFamily="34" charset="0"/>
              </a:endParaRPr>
            </a:p>
          </p:txBody>
        </p:sp>
        <p:sp>
          <p:nvSpPr>
            <p:cNvPr id="40" name="Freeform 356"/>
            <p:cNvSpPr>
              <a:spLocks/>
            </p:cNvSpPr>
            <p:nvPr/>
          </p:nvSpPr>
          <p:spPr bwMode="auto">
            <a:xfrm>
              <a:off x="7873056" y="3751042"/>
              <a:ext cx="269488" cy="222526"/>
            </a:xfrm>
            <a:custGeom>
              <a:avLst/>
              <a:gdLst>
                <a:gd name="T0" fmla="*/ 84005208 w 132"/>
                <a:gd name="T1" fmla="*/ 10103181 h 115"/>
                <a:gd name="T2" fmla="*/ 21001302 w 132"/>
                <a:gd name="T3" fmla="*/ 10103181 h 115"/>
                <a:gd name="T4" fmla="*/ 0 w 132"/>
                <a:gd name="T5" fmla="*/ 0 h 115"/>
                <a:gd name="T6" fmla="*/ 0 w 132"/>
                <a:gd name="T7" fmla="*/ 20205065 h 115"/>
                <a:gd name="T8" fmla="*/ 10501313 w 132"/>
                <a:gd name="T9" fmla="*/ 50513311 h 115"/>
                <a:gd name="T10" fmla="*/ 0 w 132"/>
                <a:gd name="T11" fmla="*/ 80821558 h 115"/>
                <a:gd name="T12" fmla="*/ 10501313 w 132"/>
                <a:gd name="T13" fmla="*/ 102710919 h 115"/>
                <a:gd name="T14" fmla="*/ 21001302 w 132"/>
                <a:gd name="T15" fmla="*/ 122915984 h 115"/>
                <a:gd name="T16" fmla="*/ 21001302 w 132"/>
                <a:gd name="T17" fmla="*/ 122915984 h 115"/>
                <a:gd name="T18" fmla="*/ 84005208 w 132"/>
                <a:gd name="T19" fmla="*/ 122915984 h 115"/>
                <a:gd name="T20" fmla="*/ 115507823 w 132"/>
                <a:gd name="T21" fmla="*/ 122915984 h 115"/>
                <a:gd name="T22" fmla="*/ 126007813 w 132"/>
                <a:gd name="T23" fmla="*/ 112814100 h 115"/>
                <a:gd name="T24" fmla="*/ 126007813 w 132"/>
                <a:gd name="T25" fmla="*/ 122915984 h 115"/>
                <a:gd name="T26" fmla="*/ 115507823 w 132"/>
                <a:gd name="T27" fmla="*/ 143122346 h 115"/>
                <a:gd name="T28" fmla="*/ 105006510 w 132"/>
                <a:gd name="T29" fmla="*/ 153224230 h 115"/>
                <a:gd name="T30" fmla="*/ 115507823 w 132"/>
                <a:gd name="T31" fmla="*/ 193635658 h 115"/>
                <a:gd name="T32" fmla="*/ 157510427 w 132"/>
                <a:gd name="T33" fmla="*/ 163327411 h 115"/>
                <a:gd name="T34" fmla="*/ 199513031 w 132"/>
                <a:gd name="T35" fmla="*/ 163327411 h 115"/>
                <a:gd name="T36" fmla="*/ 220514333 w 132"/>
                <a:gd name="T37" fmla="*/ 133019165 h 115"/>
                <a:gd name="T38" fmla="*/ 231014323 w 132"/>
                <a:gd name="T39" fmla="*/ 133019165 h 115"/>
                <a:gd name="T40" fmla="*/ 168010417 w 132"/>
                <a:gd name="T41" fmla="*/ 112814100 h 115"/>
                <a:gd name="T42" fmla="*/ 157510427 w 132"/>
                <a:gd name="T43" fmla="*/ 60616493 h 115"/>
                <a:gd name="T44" fmla="*/ 199513031 w 132"/>
                <a:gd name="T45" fmla="*/ 20205065 h 115"/>
                <a:gd name="T46" fmla="*/ 199513031 w 132"/>
                <a:gd name="T47" fmla="*/ 20205065 h 115"/>
                <a:gd name="T48" fmla="*/ 136509125 w 132"/>
                <a:gd name="T49" fmla="*/ 0 h 115"/>
                <a:gd name="T50" fmla="*/ 84005208 w 132"/>
                <a:gd name="T51" fmla="*/ 10103181 h 11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32" h="115">
                  <a:moveTo>
                    <a:pt x="48" y="6"/>
                  </a:moveTo>
                  <a:lnTo>
                    <a:pt x="12" y="6"/>
                  </a:lnTo>
                  <a:lnTo>
                    <a:pt x="0" y="0"/>
                  </a:lnTo>
                  <a:lnTo>
                    <a:pt x="0" y="12"/>
                  </a:lnTo>
                  <a:lnTo>
                    <a:pt x="6" y="30"/>
                  </a:lnTo>
                  <a:lnTo>
                    <a:pt x="0" y="48"/>
                  </a:lnTo>
                  <a:lnTo>
                    <a:pt x="6" y="61"/>
                  </a:lnTo>
                  <a:lnTo>
                    <a:pt x="12" y="73"/>
                  </a:lnTo>
                  <a:lnTo>
                    <a:pt x="48" y="73"/>
                  </a:lnTo>
                  <a:lnTo>
                    <a:pt x="66" y="73"/>
                  </a:lnTo>
                  <a:lnTo>
                    <a:pt x="72" y="67"/>
                  </a:lnTo>
                  <a:lnTo>
                    <a:pt x="72" y="73"/>
                  </a:lnTo>
                  <a:lnTo>
                    <a:pt x="66" y="85"/>
                  </a:lnTo>
                  <a:lnTo>
                    <a:pt x="60" y="91"/>
                  </a:lnTo>
                  <a:lnTo>
                    <a:pt x="66" y="115"/>
                  </a:lnTo>
                  <a:lnTo>
                    <a:pt x="90" y="97"/>
                  </a:lnTo>
                  <a:lnTo>
                    <a:pt x="114" y="97"/>
                  </a:lnTo>
                  <a:lnTo>
                    <a:pt x="126" y="79"/>
                  </a:lnTo>
                  <a:lnTo>
                    <a:pt x="132" y="79"/>
                  </a:lnTo>
                  <a:lnTo>
                    <a:pt x="96" y="67"/>
                  </a:lnTo>
                  <a:lnTo>
                    <a:pt x="90" y="36"/>
                  </a:lnTo>
                  <a:lnTo>
                    <a:pt x="114" y="12"/>
                  </a:lnTo>
                  <a:lnTo>
                    <a:pt x="78" y="0"/>
                  </a:lnTo>
                  <a:lnTo>
                    <a:pt x="48" y="6"/>
                  </a:lnTo>
                  <a:close/>
                </a:path>
              </a:pathLst>
            </a:custGeom>
            <a:solidFill>
              <a:schemeClr val="bg1"/>
            </a:solidFill>
            <a:ln w="9525">
              <a:solidFill>
                <a:schemeClr val="accent4">
                  <a:lumMod val="50000"/>
                </a:schemeClr>
              </a:solidFill>
              <a:round/>
              <a:headEnd/>
              <a:tailEnd/>
            </a:ln>
          </p:spPr>
          <p:txBody>
            <a:bodyPr/>
            <a:lstStyle/>
            <a:p>
              <a:pPr>
                <a:defRPr/>
              </a:pPr>
              <a:endParaRPr lang="en-US" dirty="0">
                <a:latin typeface="Arial" pitchFamily="34" charset="0"/>
              </a:endParaRPr>
            </a:p>
          </p:txBody>
        </p:sp>
        <p:sp>
          <p:nvSpPr>
            <p:cNvPr id="41" name="Freeform 357"/>
            <p:cNvSpPr>
              <a:spLocks/>
            </p:cNvSpPr>
            <p:nvPr/>
          </p:nvSpPr>
          <p:spPr bwMode="auto">
            <a:xfrm>
              <a:off x="7707081" y="3644702"/>
              <a:ext cx="192746" cy="328866"/>
            </a:xfrm>
            <a:custGeom>
              <a:avLst/>
              <a:gdLst>
                <a:gd name="T0" fmla="*/ 567039125 w 16"/>
                <a:gd name="T1" fmla="*/ 1469203015 h 28"/>
                <a:gd name="T2" fmla="*/ 567039125 w 16"/>
                <a:gd name="T3" fmla="*/ 1407979377 h 28"/>
                <a:gd name="T4" fmla="*/ 819054750 w 16"/>
                <a:gd name="T5" fmla="*/ 1346763563 h 28"/>
                <a:gd name="T6" fmla="*/ 1008062500 w 16"/>
                <a:gd name="T7" fmla="*/ 1285547748 h 28"/>
                <a:gd name="T8" fmla="*/ 945062563 w 16"/>
                <a:gd name="T9" fmla="*/ 1163116120 h 28"/>
                <a:gd name="T10" fmla="*/ 882054688 w 16"/>
                <a:gd name="T11" fmla="*/ 1040684491 h 28"/>
                <a:gd name="T12" fmla="*/ 945062563 w 16"/>
                <a:gd name="T13" fmla="*/ 857037048 h 28"/>
                <a:gd name="T14" fmla="*/ 882054688 w 16"/>
                <a:gd name="T15" fmla="*/ 673381781 h 28"/>
                <a:gd name="T16" fmla="*/ 882054688 w 16"/>
                <a:gd name="T17" fmla="*/ 550950153 h 28"/>
                <a:gd name="T18" fmla="*/ 819054750 w 16"/>
                <a:gd name="T19" fmla="*/ 428518524 h 28"/>
                <a:gd name="T20" fmla="*/ 504031250 w 16"/>
                <a:gd name="T21" fmla="*/ 183647443 h 28"/>
                <a:gd name="T22" fmla="*/ 378023438 w 16"/>
                <a:gd name="T23" fmla="*/ 0 h 28"/>
                <a:gd name="T24" fmla="*/ 126007813 w 16"/>
                <a:gd name="T25" fmla="*/ 61215814 h 28"/>
                <a:gd name="T26" fmla="*/ 126007813 w 16"/>
                <a:gd name="T27" fmla="*/ 122431629 h 28"/>
                <a:gd name="T28" fmla="*/ 189015688 w 16"/>
                <a:gd name="T29" fmla="*/ 244863257 h 28"/>
                <a:gd name="T30" fmla="*/ 189015688 w 16"/>
                <a:gd name="T31" fmla="*/ 367302710 h 28"/>
                <a:gd name="T32" fmla="*/ 252015625 w 16"/>
                <a:gd name="T33" fmla="*/ 550950153 h 28"/>
                <a:gd name="T34" fmla="*/ 63007875 w 16"/>
                <a:gd name="T35" fmla="*/ 795813410 h 28"/>
                <a:gd name="T36" fmla="*/ 0 w 16"/>
                <a:gd name="T37" fmla="*/ 1101900305 h 28"/>
                <a:gd name="T38" fmla="*/ 252015625 w 16"/>
                <a:gd name="T39" fmla="*/ 1285547748 h 28"/>
                <a:gd name="T40" fmla="*/ 252015625 w 16"/>
                <a:gd name="T41" fmla="*/ 1469203015 h 28"/>
                <a:gd name="T42" fmla="*/ 378023438 w 16"/>
                <a:gd name="T43" fmla="*/ 1714066272 h 28"/>
                <a:gd name="T44" fmla="*/ 504031250 w 16"/>
                <a:gd name="T45" fmla="*/ 1591634644 h 28"/>
                <a:gd name="T46" fmla="*/ 567039125 w 16"/>
                <a:gd name="T47" fmla="*/ 1469203015 h 2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6" h="28">
                  <a:moveTo>
                    <a:pt x="9" y="24"/>
                  </a:moveTo>
                  <a:cubicBezTo>
                    <a:pt x="9" y="23"/>
                    <a:pt x="9" y="23"/>
                    <a:pt x="9" y="23"/>
                  </a:cubicBezTo>
                  <a:cubicBezTo>
                    <a:pt x="13" y="22"/>
                    <a:pt x="13" y="22"/>
                    <a:pt x="13" y="22"/>
                  </a:cubicBezTo>
                  <a:cubicBezTo>
                    <a:pt x="16" y="21"/>
                    <a:pt x="16" y="21"/>
                    <a:pt x="16" y="21"/>
                  </a:cubicBezTo>
                  <a:cubicBezTo>
                    <a:pt x="15" y="19"/>
                    <a:pt x="15" y="19"/>
                    <a:pt x="15" y="19"/>
                  </a:cubicBezTo>
                  <a:cubicBezTo>
                    <a:pt x="14" y="17"/>
                    <a:pt x="14" y="17"/>
                    <a:pt x="14" y="17"/>
                  </a:cubicBezTo>
                  <a:cubicBezTo>
                    <a:pt x="15" y="14"/>
                    <a:pt x="15" y="14"/>
                    <a:pt x="15" y="14"/>
                  </a:cubicBezTo>
                  <a:cubicBezTo>
                    <a:pt x="14" y="11"/>
                    <a:pt x="14" y="11"/>
                    <a:pt x="14" y="11"/>
                  </a:cubicBezTo>
                  <a:cubicBezTo>
                    <a:pt x="14" y="9"/>
                    <a:pt x="14" y="9"/>
                    <a:pt x="14" y="9"/>
                  </a:cubicBezTo>
                  <a:cubicBezTo>
                    <a:pt x="13" y="7"/>
                    <a:pt x="13" y="7"/>
                    <a:pt x="13" y="7"/>
                  </a:cubicBezTo>
                  <a:cubicBezTo>
                    <a:pt x="8" y="3"/>
                    <a:pt x="8" y="3"/>
                    <a:pt x="8" y="3"/>
                  </a:cubicBezTo>
                  <a:cubicBezTo>
                    <a:pt x="6" y="0"/>
                    <a:pt x="6" y="0"/>
                    <a:pt x="6" y="0"/>
                  </a:cubicBezTo>
                  <a:cubicBezTo>
                    <a:pt x="5" y="1"/>
                    <a:pt x="4" y="1"/>
                    <a:pt x="2" y="1"/>
                  </a:cubicBezTo>
                  <a:cubicBezTo>
                    <a:pt x="2" y="2"/>
                    <a:pt x="2" y="2"/>
                    <a:pt x="2" y="2"/>
                  </a:cubicBezTo>
                  <a:cubicBezTo>
                    <a:pt x="3" y="4"/>
                    <a:pt x="3" y="4"/>
                    <a:pt x="3" y="4"/>
                  </a:cubicBezTo>
                  <a:cubicBezTo>
                    <a:pt x="3" y="6"/>
                    <a:pt x="3" y="6"/>
                    <a:pt x="3" y="6"/>
                  </a:cubicBezTo>
                  <a:cubicBezTo>
                    <a:pt x="4" y="9"/>
                    <a:pt x="4" y="9"/>
                    <a:pt x="4" y="9"/>
                  </a:cubicBezTo>
                  <a:cubicBezTo>
                    <a:pt x="1" y="13"/>
                    <a:pt x="1" y="13"/>
                    <a:pt x="1" y="13"/>
                  </a:cubicBezTo>
                  <a:cubicBezTo>
                    <a:pt x="0" y="18"/>
                    <a:pt x="0" y="18"/>
                    <a:pt x="0" y="18"/>
                  </a:cubicBezTo>
                  <a:cubicBezTo>
                    <a:pt x="4" y="21"/>
                    <a:pt x="4" y="21"/>
                    <a:pt x="4" y="21"/>
                  </a:cubicBezTo>
                  <a:cubicBezTo>
                    <a:pt x="4" y="24"/>
                    <a:pt x="4" y="24"/>
                    <a:pt x="4" y="24"/>
                  </a:cubicBezTo>
                  <a:cubicBezTo>
                    <a:pt x="6" y="28"/>
                    <a:pt x="6" y="28"/>
                    <a:pt x="6" y="28"/>
                  </a:cubicBezTo>
                  <a:cubicBezTo>
                    <a:pt x="8" y="26"/>
                    <a:pt x="8" y="26"/>
                    <a:pt x="8" y="26"/>
                  </a:cubicBezTo>
                  <a:lnTo>
                    <a:pt x="9" y="24"/>
                  </a:lnTo>
                  <a:close/>
                </a:path>
              </a:pathLst>
            </a:custGeom>
            <a:solidFill>
              <a:schemeClr val="bg1"/>
            </a:solidFill>
            <a:ln w="9525">
              <a:solidFill>
                <a:schemeClr val="accent4">
                  <a:lumMod val="50000"/>
                </a:schemeClr>
              </a:solidFill>
              <a:round/>
              <a:headEnd/>
              <a:tailEnd/>
            </a:ln>
          </p:spPr>
          <p:txBody>
            <a:bodyPr/>
            <a:lstStyle/>
            <a:p>
              <a:pPr>
                <a:defRPr/>
              </a:pPr>
              <a:endParaRPr lang="en-US" dirty="0">
                <a:latin typeface="Arial" pitchFamily="34" charset="0"/>
              </a:endParaRPr>
            </a:p>
          </p:txBody>
        </p:sp>
        <p:sp>
          <p:nvSpPr>
            <p:cNvPr id="42" name="Freeform 358"/>
            <p:cNvSpPr>
              <a:spLocks/>
            </p:cNvSpPr>
            <p:nvPr/>
          </p:nvSpPr>
          <p:spPr bwMode="auto">
            <a:xfrm>
              <a:off x="7526827" y="3595470"/>
              <a:ext cx="226656" cy="257974"/>
            </a:xfrm>
            <a:custGeom>
              <a:avLst/>
              <a:gdLst>
                <a:gd name="T0" fmla="*/ 1147193883 w 19"/>
                <a:gd name="T1" fmla="*/ 789535043 h 22"/>
                <a:gd name="T2" fmla="*/ 1086818120 w 19"/>
                <a:gd name="T3" fmla="*/ 607338245 h 22"/>
                <a:gd name="T4" fmla="*/ 1086818120 w 19"/>
                <a:gd name="T5" fmla="*/ 485865920 h 22"/>
                <a:gd name="T6" fmla="*/ 1026434587 w 19"/>
                <a:gd name="T7" fmla="*/ 364401389 h 22"/>
                <a:gd name="T8" fmla="*/ 1026434587 w 19"/>
                <a:gd name="T9" fmla="*/ 303669123 h 22"/>
                <a:gd name="T10" fmla="*/ 966058824 w 19"/>
                <a:gd name="T11" fmla="*/ 303669123 h 22"/>
                <a:gd name="T12" fmla="*/ 724540233 w 19"/>
                <a:gd name="T13" fmla="*/ 242936857 h 22"/>
                <a:gd name="T14" fmla="*/ 543405175 w 19"/>
                <a:gd name="T15" fmla="*/ 121464532 h 22"/>
                <a:gd name="T16" fmla="*/ 483029412 w 19"/>
                <a:gd name="T17" fmla="*/ 0 h 22"/>
                <a:gd name="T18" fmla="*/ 301894354 w 19"/>
                <a:gd name="T19" fmla="*/ 121464532 h 22"/>
                <a:gd name="T20" fmla="*/ 60375763 w 19"/>
                <a:gd name="T21" fmla="*/ 121464532 h 22"/>
                <a:gd name="T22" fmla="*/ 0 w 19"/>
                <a:gd name="T23" fmla="*/ 121464532 h 22"/>
                <a:gd name="T24" fmla="*/ 0 w 19"/>
                <a:gd name="T25" fmla="*/ 303669123 h 22"/>
                <a:gd name="T26" fmla="*/ 0 w 19"/>
                <a:gd name="T27" fmla="*/ 425133655 h 22"/>
                <a:gd name="T28" fmla="*/ 120759296 w 19"/>
                <a:gd name="T29" fmla="*/ 425133655 h 22"/>
                <a:gd name="T30" fmla="*/ 362270117 w 19"/>
                <a:gd name="T31" fmla="*/ 728802777 h 22"/>
                <a:gd name="T32" fmla="*/ 483029412 w 19"/>
                <a:gd name="T33" fmla="*/ 1032471900 h 22"/>
                <a:gd name="T34" fmla="*/ 905683062 w 19"/>
                <a:gd name="T35" fmla="*/ 1336141023 h 22"/>
                <a:gd name="T36" fmla="*/ 966058824 w 19"/>
                <a:gd name="T37" fmla="*/ 1032471900 h 22"/>
                <a:gd name="T38" fmla="*/ 1147193883 w 19"/>
                <a:gd name="T39" fmla="*/ 789535043 h 2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9" h="22">
                  <a:moveTo>
                    <a:pt x="19" y="13"/>
                  </a:moveTo>
                  <a:cubicBezTo>
                    <a:pt x="18" y="10"/>
                    <a:pt x="18" y="10"/>
                    <a:pt x="18" y="10"/>
                  </a:cubicBezTo>
                  <a:cubicBezTo>
                    <a:pt x="18" y="8"/>
                    <a:pt x="18" y="8"/>
                    <a:pt x="18" y="8"/>
                  </a:cubicBezTo>
                  <a:cubicBezTo>
                    <a:pt x="17" y="6"/>
                    <a:pt x="17" y="6"/>
                    <a:pt x="17" y="6"/>
                  </a:cubicBezTo>
                  <a:cubicBezTo>
                    <a:pt x="17" y="5"/>
                    <a:pt x="17" y="5"/>
                    <a:pt x="17" y="5"/>
                  </a:cubicBezTo>
                  <a:cubicBezTo>
                    <a:pt x="17" y="5"/>
                    <a:pt x="16" y="5"/>
                    <a:pt x="16" y="5"/>
                  </a:cubicBezTo>
                  <a:cubicBezTo>
                    <a:pt x="15" y="5"/>
                    <a:pt x="12" y="4"/>
                    <a:pt x="12" y="4"/>
                  </a:cubicBezTo>
                  <a:cubicBezTo>
                    <a:pt x="9" y="2"/>
                    <a:pt x="9" y="2"/>
                    <a:pt x="9" y="2"/>
                  </a:cubicBezTo>
                  <a:cubicBezTo>
                    <a:pt x="8" y="0"/>
                    <a:pt x="8" y="0"/>
                    <a:pt x="8" y="0"/>
                  </a:cubicBezTo>
                  <a:cubicBezTo>
                    <a:pt x="5" y="2"/>
                    <a:pt x="5" y="2"/>
                    <a:pt x="5" y="2"/>
                  </a:cubicBezTo>
                  <a:cubicBezTo>
                    <a:pt x="1" y="2"/>
                    <a:pt x="1" y="2"/>
                    <a:pt x="1" y="2"/>
                  </a:cubicBezTo>
                  <a:cubicBezTo>
                    <a:pt x="0" y="2"/>
                    <a:pt x="0" y="2"/>
                    <a:pt x="0" y="2"/>
                  </a:cubicBezTo>
                  <a:cubicBezTo>
                    <a:pt x="0" y="5"/>
                    <a:pt x="0" y="5"/>
                    <a:pt x="0" y="5"/>
                  </a:cubicBezTo>
                  <a:cubicBezTo>
                    <a:pt x="0" y="7"/>
                    <a:pt x="0" y="7"/>
                    <a:pt x="0" y="7"/>
                  </a:cubicBezTo>
                  <a:cubicBezTo>
                    <a:pt x="2" y="7"/>
                    <a:pt x="2" y="7"/>
                    <a:pt x="2" y="7"/>
                  </a:cubicBezTo>
                  <a:cubicBezTo>
                    <a:pt x="6" y="12"/>
                    <a:pt x="6" y="12"/>
                    <a:pt x="6" y="12"/>
                  </a:cubicBezTo>
                  <a:cubicBezTo>
                    <a:pt x="8" y="17"/>
                    <a:pt x="8" y="17"/>
                    <a:pt x="8" y="17"/>
                  </a:cubicBezTo>
                  <a:cubicBezTo>
                    <a:pt x="15" y="22"/>
                    <a:pt x="15" y="22"/>
                    <a:pt x="15" y="22"/>
                  </a:cubicBezTo>
                  <a:cubicBezTo>
                    <a:pt x="16" y="17"/>
                    <a:pt x="16" y="17"/>
                    <a:pt x="16" y="17"/>
                  </a:cubicBezTo>
                  <a:lnTo>
                    <a:pt x="19" y="13"/>
                  </a:lnTo>
                  <a:close/>
                </a:path>
              </a:pathLst>
            </a:custGeom>
            <a:solidFill>
              <a:schemeClr val="bg1"/>
            </a:solidFill>
            <a:ln w="9525">
              <a:solidFill>
                <a:schemeClr val="accent4">
                  <a:lumMod val="50000"/>
                </a:schemeClr>
              </a:solidFill>
              <a:round/>
              <a:headEnd/>
              <a:tailEnd/>
            </a:ln>
          </p:spPr>
          <p:txBody>
            <a:bodyPr/>
            <a:lstStyle/>
            <a:p>
              <a:pPr>
                <a:defRPr/>
              </a:pPr>
              <a:endParaRPr lang="en-US" dirty="0">
                <a:latin typeface="Arial" pitchFamily="34" charset="0"/>
              </a:endParaRPr>
            </a:p>
          </p:txBody>
        </p:sp>
        <p:sp>
          <p:nvSpPr>
            <p:cNvPr id="43" name="Freeform 359"/>
            <p:cNvSpPr>
              <a:spLocks/>
            </p:cNvSpPr>
            <p:nvPr/>
          </p:nvSpPr>
          <p:spPr bwMode="auto">
            <a:xfrm>
              <a:off x="7767760" y="3107092"/>
              <a:ext cx="117789" cy="70893"/>
            </a:xfrm>
            <a:custGeom>
              <a:avLst/>
              <a:gdLst>
                <a:gd name="T0" fmla="*/ 90764335 w 60"/>
                <a:gd name="T1" fmla="*/ 63003906 h 36"/>
                <a:gd name="T2" fmla="*/ 100849549 w 60"/>
                <a:gd name="T3" fmla="*/ 42002604 h 36"/>
                <a:gd name="T4" fmla="*/ 90764335 w 60"/>
                <a:gd name="T5" fmla="*/ 21001302 h 36"/>
                <a:gd name="T6" fmla="*/ 70595203 w 60"/>
                <a:gd name="T7" fmla="*/ 10501313 h 36"/>
                <a:gd name="T8" fmla="*/ 50424775 w 60"/>
                <a:gd name="T9" fmla="*/ 0 h 36"/>
                <a:gd name="T10" fmla="*/ 30254346 w 60"/>
                <a:gd name="T11" fmla="*/ 0 h 36"/>
                <a:gd name="T12" fmla="*/ 10085214 w 60"/>
                <a:gd name="T13" fmla="*/ 21001302 h 36"/>
                <a:gd name="T14" fmla="*/ 0 w 60"/>
                <a:gd name="T15" fmla="*/ 31502615 h 36"/>
                <a:gd name="T16" fmla="*/ 20170428 w 60"/>
                <a:gd name="T17" fmla="*/ 52503917 h 36"/>
                <a:gd name="T18" fmla="*/ 90764335 w 60"/>
                <a:gd name="T19" fmla="*/ 63003906 h 3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0" h="36">
                  <a:moveTo>
                    <a:pt x="54" y="36"/>
                  </a:moveTo>
                  <a:lnTo>
                    <a:pt x="60" y="24"/>
                  </a:lnTo>
                  <a:lnTo>
                    <a:pt x="54" y="12"/>
                  </a:lnTo>
                  <a:lnTo>
                    <a:pt x="42" y="6"/>
                  </a:lnTo>
                  <a:lnTo>
                    <a:pt x="30" y="0"/>
                  </a:lnTo>
                  <a:lnTo>
                    <a:pt x="18" y="0"/>
                  </a:lnTo>
                  <a:lnTo>
                    <a:pt x="6" y="12"/>
                  </a:lnTo>
                  <a:lnTo>
                    <a:pt x="0" y="18"/>
                  </a:lnTo>
                  <a:lnTo>
                    <a:pt x="12" y="30"/>
                  </a:lnTo>
                  <a:lnTo>
                    <a:pt x="54" y="36"/>
                  </a:lnTo>
                  <a:close/>
                </a:path>
              </a:pathLst>
            </a:custGeom>
            <a:solidFill>
              <a:schemeClr val="bg1"/>
            </a:solidFill>
            <a:ln w="9525">
              <a:solidFill>
                <a:schemeClr val="accent4">
                  <a:lumMod val="50000"/>
                </a:schemeClr>
              </a:solidFill>
              <a:round/>
              <a:headEnd/>
              <a:tailEnd/>
            </a:ln>
          </p:spPr>
          <p:txBody>
            <a:bodyPr/>
            <a:lstStyle/>
            <a:p>
              <a:pPr>
                <a:defRPr/>
              </a:pPr>
              <a:endParaRPr lang="en-US" dirty="0">
                <a:latin typeface="Arial" pitchFamily="34" charset="0"/>
              </a:endParaRPr>
            </a:p>
          </p:txBody>
        </p:sp>
        <p:sp>
          <p:nvSpPr>
            <p:cNvPr id="44" name="Freeform 360"/>
            <p:cNvSpPr>
              <a:spLocks/>
            </p:cNvSpPr>
            <p:nvPr/>
          </p:nvSpPr>
          <p:spPr bwMode="auto">
            <a:xfrm>
              <a:off x="7551812" y="3140570"/>
              <a:ext cx="371215" cy="326898"/>
            </a:xfrm>
            <a:custGeom>
              <a:avLst/>
              <a:gdLst>
                <a:gd name="T0" fmla="*/ 61387730 w 31"/>
                <a:gd name="T1" fmla="*/ 542995132 h 28"/>
                <a:gd name="T2" fmla="*/ 61387730 w 31"/>
                <a:gd name="T3" fmla="*/ 603324473 h 28"/>
                <a:gd name="T4" fmla="*/ 61387730 w 31"/>
                <a:gd name="T5" fmla="*/ 784320261 h 28"/>
                <a:gd name="T6" fmla="*/ 122775461 w 31"/>
                <a:gd name="T7" fmla="*/ 1025653157 h 28"/>
                <a:gd name="T8" fmla="*/ 122775461 w 31"/>
                <a:gd name="T9" fmla="*/ 1206648946 h 28"/>
                <a:gd name="T10" fmla="*/ 368326383 w 31"/>
                <a:gd name="T11" fmla="*/ 1327315394 h 28"/>
                <a:gd name="T12" fmla="*/ 613885140 w 31"/>
                <a:gd name="T13" fmla="*/ 1447974074 h 28"/>
                <a:gd name="T14" fmla="*/ 920823792 w 31"/>
                <a:gd name="T15" fmla="*/ 1568640522 h 28"/>
                <a:gd name="T16" fmla="*/ 920823792 w 31"/>
                <a:gd name="T17" fmla="*/ 1568640522 h 28"/>
                <a:gd name="T18" fmla="*/ 1166374714 w 31"/>
                <a:gd name="T19" fmla="*/ 1689306970 h 28"/>
                <a:gd name="T20" fmla="*/ 1411925636 w 31"/>
                <a:gd name="T21" fmla="*/ 1689306970 h 28"/>
                <a:gd name="T22" fmla="*/ 1534708932 w 31"/>
                <a:gd name="T23" fmla="*/ 1689306970 h 28"/>
                <a:gd name="T24" fmla="*/ 1657484393 w 31"/>
                <a:gd name="T25" fmla="*/ 1689306970 h 28"/>
                <a:gd name="T26" fmla="*/ 1780259854 w 31"/>
                <a:gd name="T27" fmla="*/ 1387644734 h 28"/>
                <a:gd name="T28" fmla="*/ 1903035315 w 31"/>
                <a:gd name="T29" fmla="*/ 1266978286 h 28"/>
                <a:gd name="T30" fmla="*/ 1841647585 w 31"/>
                <a:gd name="T31" fmla="*/ 1025653157 h 28"/>
                <a:gd name="T32" fmla="*/ 1841647585 w 31"/>
                <a:gd name="T33" fmla="*/ 904986709 h 28"/>
                <a:gd name="T34" fmla="*/ 1780259854 w 31"/>
                <a:gd name="T35" fmla="*/ 723990921 h 28"/>
                <a:gd name="T36" fmla="*/ 1903035315 w 31"/>
                <a:gd name="T37" fmla="*/ 603324473 h 28"/>
                <a:gd name="T38" fmla="*/ 1841647585 w 31"/>
                <a:gd name="T39" fmla="*/ 361991577 h 28"/>
                <a:gd name="T40" fmla="*/ 1718872124 w 31"/>
                <a:gd name="T41" fmla="*/ 180995788 h 28"/>
                <a:gd name="T42" fmla="*/ 1657484393 w 31"/>
                <a:gd name="T43" fmla="*/ 180995788 h 28"/>
                <a:gd name="T44" fmla="*/ 1227762445 w 31"/>
                <a:gd name="T45" fmla="*/ 120666448 h 28"/>
                <a:gd name="T46" fmla="*/ 1104986984 w 31"/>
                <a:gd name="T47" fmla="*/ 0 h 28"/>
                <a:gd name="T48" fmla="*/ 1104986984 w 31"/>
                <a:gd name="T49" fmla="*/ 60329340 h 28"/>
                <a:gd name="T50" fmla="*/ 920823792 w 31"/>
                <a:gd name="T51" fmla="*/ 60329340 h 28"/>
                <a:gd name="T52" fmla="*/ 859436062 w 31"/>
                <a:gd name="T53" fmla="*/ 0 h 28"/>
                <a:gd name="T54" fmla="*/ 798048331 w 31"/>
                <a:gd name="T55" fmla="*/ 0 h 28"/>
                <a:gd name="T56" fmla="*/ 306938652 w 31"/>
                <a:gd name="T57" fmla="*/ 180995788 h 28"/>
                <a:gd name="T58" fmla="*/ 61387730 w 31"/>
                <a:gd name="T59" fmla="*/ 301662236 h 28"/>
                <a:gd name="T60" fmla="*/ 0 w 31"/>
                <a:gd name="T61" fmla="*/ 241332896 h 28"/>
                <a:gd name="T62" fmla="*/ 0 w 31"/>
                <a:gd name="T63" fmla="*/ 361991577 h 28"/>
                <a:gd name="T64" fmla="*/ 61387730 w 31"/>
                <a:gd name="T65" fmla="*/ 542995132 h 2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1" h="28">
                  <a:moveTo>
                    <a:pt x="1" y="9"/>
                  </a:moveTo>
                  <a:cubicBezTo>
                    <a:pt x="1" y="10"/>
                    <a:pt x="1" y="10"/>
                    <a:pt x="1" y="10"/>
                  </a:cubicBezTo>
                  <a:cubicBezTo>
                    <a:pt x="1" y="13"/>
                    <a:pt x="1" y="13"/>
                    <a:pt x="1" y="13"/>
                  </a:cubicBezTo>
                  <a:cubicBezTo>
                    <a:pt x="1" y="13"/>
                    <a:pt x="1" y="17"/>
                    <a:pt x="2" y="17"/>
                  </a:cubicBezTo>
                  <a:cubicBezTo>
                    <a:pt x="2" y="17"/>
                    <a:pt x="2" y="19"/>
                    <a:pt x="2" y="20"/>
                  </a:cubicBezTo>
                  <a:cubicBezTo>
                    <a:pt x="6" y="22"/>
                    <a:pt x="6" y="22"/>
                    <a:pt x="6" y="22"/>
                  </a:cubicBezTo>
                  <a:cubicBezTo>
                    <a:pt x="10" y="24"/>
                    <a:pt x="10" y="24"/>
                    <a:pt x="10" y="24"/>
                  </a:cubicBezTo>
                  <a:cubicBezTo>
                    <a:pt x="15" y="26"/>
                    <a:pt x="15" y="26"/>
                    <a:pt x="15" y="26"/>
                  </a:cubicBezTo>
                  <a:cubicBezTo>
                    <a:pt x="15" y="26"/>
                    <a:pt x="15" y="26"/>
                    <a:pt x="15" y="26"/>
                  </a:cubicBezTo>
                  <a:cubicBezTo>
                    <a:pt x="19" y="28"/>
                    <a:pt x="19" y="28"/>
                    <a:pt x="19" y="28"/>
                  </a:cubicBezTo>
                  <a:cubicBezTo>
                    <a:pt x="23" y="28"/>
                    <a:pt x="23" y="28"/>
                    <a:pt x="23" y="28"/>
                  </a:cubicBezTo>
                  <a:cubicBezTo>
                    <a:pt x="25" y="28"/>
                    <a:pt x="25" y="28"/>
                    <a:pt x="25" y="28"/>
                  </a:cubicBezTo>
                  <a:cubicBezTo>
                    <a:pt x="27" y="28"/>
                    <a:pt x="27" y="28"/>
                    <a:pt x="27" y="28"/>
                  </a:cubicBezTo>
                  <a:cubicBezTo>
                    <a:pt x="29" y="23"/>
                    <a:pt x="29" y="23"/>
                    <a:pt x="29" y="23"/>
                  </a:cubicBezTo>
                  <a:cubicBezTo>
                    <a:pt x="31" y="21"/>
                    <a:pt x="31" y="21"/>
                    <a:pt x="31" y="21"/>
                  </a:cubicBezTo>
                  <a:cubicBezTo>
                    <a:pt x="30" y="17"/>
                    <a:pt x="30" y="17"/>
                    <a:pt x="30" y="17"/>
                  </a:cubicBezTo>
                  <a:cubicBezTo>
                    <a:pt x="30" y="15"/>
                    <a:pt x="30" y="15"/>
                    <a:pt x="30" y="15"/>
                  </a:cubicBezTo>
                  <a:cubicBezTo>
                    <a:pt x="29" y="12"/>
                    <a:pt x="29" y="12"/>
                    <a:pt x="29" y="12"/>
                  </a:cubicBezTo>
                  <a:cubicBezTo>
                    <a:pt x="31" y="10"/>
                    <a:pt x="31" y="10"/>
                    <a:pt x="31" y="10"/>
                  </a:cubicBezTo>
                  <a:cubicBezTo>
                    <a:pt x="30" y="6"/>
                    <a:pt x="30" y="6"/>
                    <a:pt x="30" y="6"/>
                  </a:cubicBezTo>
                  <a:cubicBezTo>
                    <a:pt x="28" y="3"/>
                    <a:pt x="28" y="3"/>
                    <a:pt x="28" y="3"/>
                  </a:cubicBezTo>
                  <a:cubicBezTo>
                    <a:pt x="27" y="3"/>
                    <a:pt x="27" y="3"/>
                    <a:pt x="27" y="3"/>
                  </a:cubicBezTo>
                  <a:cubicBezTo>
                    <a:pt x="20" y="2"/>
                    <a:pt x="20" y="2"/>
                    <a:pt x="20" y="2"/>
                  </a:cubicBezTo>
                  <a:cubicBezTo>
                    <a:pt x="18" y="0"/>
                    <a:pt x="18" y="0"/>
                    <a:pt x="18" y="0"/>
                  </a:cubicBezTo>
                  <a:cubicBezTo>
                    <a:pt x="18" y="1"/>
                    <a:pt x="18" y="1"/>
                    <a:pt x="18" y="1"/>
                  </a:cubicBezTo>
                  <a:cubicBezTo>
                    <a:pt x="18" y="1"/>
                    <a:pt x="15" y="1"/>
                    <a:pt x="15" y="1"/>
                  </a:cubicBezTo>
                  <a:cubicBezTo>
                    <a:pt x="14" y="1"/>
                    <a:pt x="14" y="0"/>
                    <a:pt x="14" y="0"/>
                  </a:cubicBezTo>
                  <a:cubicBezTo>
                    <a:pt x="13" y="0"/>
                    <a:pt x="13" y="0"/>
                    <a:pt x="13" y="0"/>
                  </a:cubicBezTo>
                  <a:cubicBezTo>
                    <a:pt x="5" y="3"/>
                    <a:pt x="5" y="3"/>
                    <a:pt x="5" y="3"/>
                  </a:cubicBezTo>
                  <a:cubicBezTo>
                    <a:pt x="1" y="5"/>
                    <a:pt x="1" y="5"/>
                    <a:pt x="1" y="5"/>
                  </a:cubicBezTo>
                  <a:cubicBezTo>
                    <a:pt x="0" y="4"/>
                    <a:pt x="0" y="4"/>
                    <a:pt x="0" y="4"/>
                  </a:cubicBezTo>
                  <a:cubicBezTo>
                    <a:pt x="0" y="6"/>
                    <a:pt x="0" y="6"/>
                    <a:pt x="0" y="6"/>
                  </a:cubicBezTo>
                  <a:lnTo>
                    <a:pt x="1" y="9"/>
                  </a:lnTo>
                  <a:close/>
                </a:path>
              </a:pathLst>
            </a:custGeom>
            <a:solidFill>
              <a:schemeClr val="bg1"/>
            </a:solidFill>
            <a:ln w="9525">
              <a:solidFill>
                <a:schemeClr val="accent4">
                  <a:lumMod val="50000"/>
                </a:schemeClr>
              </a:solidFill>
              <a:round/>
              <a:headEnd/>
              <a:tailEnd/>
            </a:ln>
          </p:spPr>
          <p:txBody>
            <a:bodyPr/>
            <a:lstStyle/>
            <a:p>
              <a:pPr>
                <a:defRPr/>
              </a:pPr>
              <a:endParaRPr lang="en-US" dirty="0">
                <a:latin typeface="Arial" pitchFamily="34" charset="0"/>
              </a:endParaRPr>
            </a:p>
          </p:txBody>
        </p:sp>
        <p:sp>
          <p:nvSpPr>
            <p:cNvPr id="45" name="Freeform 361"/>
            <p:cNvSpPr>
              <a:spLocks/>
            </p:cNvSpPr>
            <p:nvPr/>
          </p:nvSpPr>
          <p:spPr bwMode="auto">
            <a:xfrm>
              <a:off x="7250201" y="3563961"/>
              <a:ext cx="165975" cy="90586"/>
            </a:xfrm>
            <a:custGeom>
              <a:avLst/>
              <a:gdLst>
                <a:gd name="T0" fmla="*/ 112229785 w 84"/>
                <a:gd name="T1" fmla="*/ 18953361 h 48"/>
                <a:gd name="T2" fmla="*/ 102027195 w 84"/>
                <a:gd name="T3" fmla="*/ 9477309 h 48"/>
                <a:gd name="T4" fmla="*/ 81622017 w 84"/>
                <a:gd name="T5" fmla="*/ 0 h 48"/>
                <a:gd name="T6" fmla="*/ 51012946 w 84"/>
                <a:gd name="T7" fmla="*/ 9477309 h 48"/>
                <a:gd name="T8" fmla="*/ 40810357 w 84"/>
                <a:gd name="T9" fmla="*/ 0 h 48"/>
                <a:gd name="T10" fmla="*/ 40810357 w 84"/>
                <a:gd name="T11" fmla="*/ 0 h 48"/>
                <a:gd name="T12" fmla="*/ 30607767 w 84"/>
                <a:gd name="T13" fmla="*/ 9477309 h 48"/>
                <a:gd name="T14" fmla="*/ 0 w 84"/>
                <a:gd name="T15" fmla="*/ 37907979 h 48"/>
                <a:gd name="T16" fmla="*/ 0 w 84"/>
                <a:gd name="T17" fmla="*/ 56861340 h 48"/>
                <a:gd name="T18" fmla="*/ 20405178 w 84"/>
                <a:gd name="T19" fmla="*/ 56861340 h 48"/>
                <a:gd name="T20" fmla="*/ 30607767 w 84"/>
                <a:gd name="T21" fmla="*/ 75814701 h 48"/>
                <a:gd name="T22" fmla="*/ 30607767 w 84"/>
                <a:gd name="T23" fmla="*/ 75814701 h 48"/>
                <a:gd name="T24" fmla="*/ 40810357 w 84"/>
                <a:gd name="T25" fmla="*/ 75814701 h 48"/>
                <a:gd name="T26" fmla="*/ 71419428 w 84"/>
                <a:gd name="T27" fmla="*/ 56861340 h 48"/>
                <a:gd name="T28" fmla="*/ 81622017 w 84"/>
                <a:gd name="T29" fmla="*/ 66337392 h 48"/>
                <a:gd name="T30" fmla="*/ 112229785 w 84"/>
                <a:gd name="T31" fmla="*/ 56861340 h 48"/>
                <a:gd name="T32" fmla="*/ 132634963 w 84"/>
                <a:gd name="T33" fmla="*/ 47384031 h 48"/>
                <a:gd name="T34" fmla="*/ 142837552 w 84"/>
                <a:gd name="T35" fmla="*/ 47384031 h 48"/>
                <a:gd name="T36" fmla="*/ 132634963 w 84"/>
                <a:gd name="T37" fmla="*/ 37907979 h 48"/>
                <a:gd name="T38" fmla="*/ 112229785 w 84"/>
                <a:gd name="T39" fmla="*/ 18953361 h 4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4" h="48">
                  <a:moveTo>
                    <a:pt x="66" y="12"/>
                  </a:moveTo>
                  <a:lnTo>
                    <a:pt x="60" y="6"/>
                  </a:lnTo>
                  <a:lnTo>
                    <a:pt x="48" y="0"/>
                  </a:lnTo>
                  <a:lnTo>
                    <a:pt x="30" y="6"/>
                  </a:lnTo>
                  <a:lnTo>
                    <a:pt x="24" y="0"/>
                  </a:lnTo>
                  <a:lnTo>
                    <a:pt x="18" y="6"/>
                  </a:lnTo>
                  <a:lnTo>
                    <a:pt x="0" y="24"/>
                  </a:lnTo>
                  <a:lnTo>
                    <a:pt x="0" y="36"/>
                  </a:lnTo>
                  <a:lnTo>
                    <a:pt x="12" y="36"/>
                  </a:lnTo>
                  <a:lnTo>
                    <a:pt x="18" y="48"/>
                  </a:lnTo>
                  <a:lnTo>
                    <a:pt x="24" y="48"/>
                  </a:lnTo>
                  <a:lnTo>
                    <a:pt x="42" y="36"/>
                  </a:lnTo>
                  <a:lnTo>
                    <a:pt x="48" y="42"/>
                  </a:lnTo>
                  <a:lnTo>
                    <a:pt x="66" y="36"/>
                  </a:lnTo>
                  <a:lnTo>
                    <a:pt x="78" y="30"/>
                  </a:lnTo>
                  <a:lnTo>
                    <a:pt x="84" y="30"/>
                  </a:lnTo>
                  <a:lnTo>
                    <a:pt x="78" y="24"/>
                  </a:lnTo>
                  <a:lnTo>
                    <a:pt x="66" y="12"/>
                  </a:lnTo>
                  <a:close/>
                </a:path>
              </a:pathLst>
            </a:custGeom>
            <a:solidFill>
              <a:schemeClr val="bg1"/>
            </a:solidFill>
            <a:ln w="9525">
              <a:solidFill>
                <a:schemeClr val="accent4">
                  <a:lumMod val="50000"/>
                </a:schemeClr>
              </a:solidFill>
              <a:round/>
              <a:headEnd/>
              <a:tailEnd/>
            </a:ln>
          </p:spPr>
          <p:txBody>
            <a:bodyPr/>
            <a:lstStyle/>
            <a:p>
              <a:pPr>
                <a:defRPr/>
              </a:pPr>
              <a:endParaRPr lang="en-US" dirty="0">
                <a:latin typeface="Arial" pitchFamily="34" charset="0"/>
              </a:endParaRPr>
            </a:p>
          </p:txBody>
        </p:sp>
        <p:sp>
          <p:nvSpPr>
            <p:cNvPr id="46" name="Freeform 362"/>
            <p:cNvSpPr>
              <a:spLocks/>
            </p:cNvSpPr>
            <p:nvPr/>
          </p:nvSpPr>
          <p:spPr bwMode="auto">
            <a:xfrm>
              <a:off x="7321588" y="2955460"/>
              <a:ext cx="110651" cy="185111"/>
            </a:xfrm>
            <a:custGeom>
              <a:avLst/>
              <a:gdLst>
                <a:gd name="T0" fmla="*/ 378020792 w 9"/>
                <a:gd name="T1" fmla="*/ 983026286 h 16"/>
                <a:gd name="T2" fmla="*/ 315013358 w 9"/>
                <a:gd name="T3" fmla="*/ 798708367 h 16"/>
                <a:gd name="T4" fmla="*/ 378020792 w 9"/>
                <a:gd name="T5" fmla="*/ 552953755 h 16"/>
                <a:gd name="T6" fmla="*/ 504027722 w 9"/>
                <a:gd name="T7" fmla="*/ 552953755 h 16"/>
                <a:gd name="T8" fmla="*/ 567027219 w 9"/>
                <a:gd name="T9" fmla="*/ 430072530 h 16"/>
                <a:gd name="T10" fmla="*/ 441020288 w 9"/>
                <a:gd name="T11" fmla="*/ 368635837 h 16"/>
                <a:gd name="T12" fmla="*/ 441020288 w 9"/>
                <a:gd name="T13" fmla="*/ 245754612 h 16"/>
                <a:gd name="T14" fmla="*/ 441020288 w 9"/>
                <a:gd name="T15" fmla="*/ 0 h 16"/>
                <a:gd name="T16" fmla="*/ 252013861 w 9"/>
                <a:gd name="T17" fmla="*/ 122881225 h 16"/>
                <a:gd name="T18" fmla="*/ 62999497 w 9"/>
                <a:gd name="T19" fmla="*/ 184317918 h 16"/>
                <a:gd name="T20" fmla="*/ 0 w 9"/>
                <a:gd name="T21" fmla="*/ 430072530 h 16"/>
                <a:gd name="T22" fmla="*/ 0 w 9"/>
                <a:gd name="T23" fmla="*/ 675827142 h 16"/>
                <a:gd name="T24" fmla="*/ 126006931 w 9"/>
                <a:gd name="T25" fmla="*/ 737271674 h 16"/>
                <a:gd name="T26" fmla="*/ 189006427 w 9"/>
                <a:gd name="T27" fmla="*/ 983026286 h 16"/>
                <a:gd name="T28" fmla="*/ 252013861 w 9"/>
                <a:gd name="T29" fmla="*/ 921589592 h 16"/>
                <a:gd name="T30" fmla="*/ 378020792 w 9"/>
                <a:gd name="T31" fmla="*/ 983026286 h 1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9" h="16">
                  <a:moveTo>
                    <a:pt x="6" y="16"/>
                  </a:moveTo>
                  <a:cubicBezTo>
                    <a:pt x="5" y="15"/>
                    <a:pt x="5" y="14"/>
                    <a:pt x="5" y="13"/>
                  </a:cubicBezTo>
                  <a:cubicBezTo>
                    <a:pt x="5" y="11"/>
                    <a:pt x="6" y="9"/>
                    <a:pt x="6" y="9"/>
                  </a:cubicBezTo>
                  <a:cubicBezTo>
                    <a:pt x="8" y="9"/>
                    <a:pt x="8" y="9"/>
                    <a:pt x="8" y="9"/>
                  </a:cubicBezTo>
                  <a:cubicBezTo>
                    <a:pt x="9" y="7"/>
                    <a:pt x="9" y="7"/>
                    <a:pt x="9" y="7"/>
                  </a:cubicBezTo>
                  <a:cubicBezTo>
                    <a:pt x="7" y="6"/>
                    <a:pt x="7" y="6"/>
                    <a:pt x="7" y="6"/>
                  </a:cubicBezTo>
                  <a:cubicBezTo>
                    <a:pt x="7" y="4"/>
                    <a:pt x="7" y="4"/>
                    <a:pt x="7" y="4"/>
                  </a:cubicBezTo>
                  <a:cubicBezTo>
                    <a:pt x="7" y="0"/>
                    <a:pt x="7" y="0"/>
                    <a:pt x="7" y="0"/>
                  </a:cubicBezTo>
                  <a:cubicBezTo>
                    <a:pt x="4" y="2"/>
                    <a:pt x="4" y="2"/>
                    <a:pt x="4" y="2"/>
                  </a:cubicBezTo>
                  <a:cubicBezTo>
                    <a:pt x="1" y="3"/>
                    <a:pt x="1" y="3"/>
                    <a:pt x="1" y="3"/>
                  </a:cubicBezTo>
                  <a:cubicBezTo>
                    <a:pt x="0" y="7"/>
                    <a:pt x="0" y="7"/>
                    <a:pt x="0" y="7"/>
                  </a:cubicBezTo>
                  <a:cubicBezTo>
                    <a:pt x="0" y="11"/>
                    <a:pt x="0" y="11"/>
                    <a:pt x="0" y="11"/>
                  </a:cubicBezTo>
                  <a:cubicBezTo>
                    <a:pt x="2" y="12"/>
                    <a:pt x="2" y="12"/>
                    <a:pt x="2" y="12"/>
                  </a:cubicBezTo>
                  <a:cubicBezTo>
                    <a:pt x="3" y="16"/>
                    <a:pt x="3" y="16"/>
                    <a:pt x="3" y="16"/>
                  </a:cubicBezTo>
                  <a:cubicBezTo>
                    <a:pt x="4" y="15"/>
                    <a:pt x="4" y="15"/>
                    <a:pt x="4" y="15"/>
                  </a:cubicBezTo>
                  <a:lnTo>
                    <a:pt x="6" y="16"/>
                  </a:lnTo>
                  <a:close/>
                </a:path>
              </a:pathLst>
            </a:custGeom>
            <a:solidFill>
              <a:schemeClr val="bg1"/>
            </a:solidFill>
            <a:ln w="9525">
              <a:solidFill>
                <a:schemeClr val="accent4">
                  <a:lumMod val="50000"/>
                </a:schemeClr>
              </a:solidFill>
              <a:round/>
              <a:headEnd/>
              <a:tailEnd/>
            </a:ln>
          </p:spPr>
          <p:txBody>
            <a:bodyPr/>
            <a:lstStyle/>
            <a:p>
              <a:pPr>
                <a:defRPr/>
              </a:pPr>
              <a:endParaRPr lang="en-US" dirty="0">
                <a:latin typeface="Arial" pitchFamily="34" charset="0"/>
              </a:endParaRPr>
            </a:p>
          </p:txBody>
        </p:sp>
        <p:sp>
          <p:nvSpPr>
            <p:cNvPr id="47" name="Freeform 363"/>
            <p:cNvSpPr>
              <a:spLocks/>
            </p:cNvSpPr>
            <p:nvPr/>
          </p:nvSpPr>
          <p:spPr bwMode="auto">
            <a:xfrm>
              <a:off x="7118134" y="3339465"/>
              <a:ext cx="132067" cy="116187"/>
            </a:xfrm>
            <a:custGeom>
              <a:avLst/>
              <a:gdLst>
                <a:gd name="T0" fmla="*/ 30367432 w 66"/>
                <a:gd name="T1" fmla="*/ 50424775 h 60"/>
                <a:gd name="T2" fmla="*/ 40489476 w 66"/>
                <a:gd name="T3" fmla="*/ 70595203 h 60"/>
                <a:gd name="T4" fmla="*/ 60733565 w 66"/>
                <a:gd name="T5" fmla="*/ 80679121 h 60"/>
                <a:gd name="T6" fmla="*/ 80977653 w 66"/>
                <a:gd name="T7" fmla="*/ 90764335 h 60"/>
                <a:gd name="T8" fmla="*/ 91100997 w 66"/>
                <a:gd name="T9" fmla="*/ 100849549 h 60"/>
                <a:gd name="T10" fmla="*/ 101223041 w 66"/>
                <a:gd name="T11" fmla="*/ 80679121 h 60"/>
                <a:gd name="T12" fmla="*/ 111345085 w 66"/>
                <a:gd name="T13" fmla="*/ 60509989 h 60"/>
                <a:gd name="T14" fmla="*/ 101223041 w 66"/>
                <a:gd name="T15" fmla="*/ 40339560 h 60"/>
                <a:gd name="T16" fmla="*/ 101223041 w 66"/>
                <a:gd name="T17" fmla="*/ 40339560 h 60"/>
                <a:gd name="T18" fmla="*/ 91100997 w 66"/>
                <a:gd name="T19" fmla="*/ 30254346 h 60"/>
                <a:gd name="T20" fmla="*/ 80977653 w 66"/>
                <a:gd name="T21" fmla="*/ 20170428 h 60"/>
                <a:gd name="T22" fmla="*/ 60733565 w 66"/>
                <a:gd name="T23" fmla="*/ 10085214 h 60"/>
                <a:gd name="T24" fmla="*/ 40489476 w 66"/>
                <a:gd name="T25" fmla="*/ 10085214 h 60"/>
                <a:gd name="T26" fmla="*/ 30367432 w 66"/>
                <a:gd name="T27" fmla="*/ 0 h 60"/>
                <a:gd name="T28" fmla="*/ 10122044 w 66"/>
                <a:gd name="T29" fmla="*/ 10085214 h 60"/>
                <a:gd name="T30" fmla="*/ 0 w 66"/>
                <a:gd name="T31" fmla="*/ 20170428 h 60"/>
                <a:gd name="T32" fmla="*/ 10122044 w 66"/>
                <a:gd name="T33" fmla="*/ 40339560 h 60"/>
                <a:gd name="T34" fmla="*/ 30367432 w 66"/>
                <a:gd name="T35" fmla="*/ 50424775 h 6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66" h="60">
                  <a:moveTo>
                    <a:pt x="18" y="30"/>
                  </a:moveTo>
                  <a:lnTo>
                    <a:pt x="24" y="42"/>
                  </a:lnTo>
                  <a:lnTo>
                    <a:pt x="36" y="48"/>
                  </a:lnTo>
                  <a:lnTo>
                    <a:pt x="48" y="54"/>
                  </a:lnTo>
                  <a:lnTo>
                    <a:pt x="54" y="60"/>
                  </a:lnTo>
                  <a:lnTo>
                    <a:pt x="60" y="48"/>
                  </a:lnTo>
                  <a:lnTo>
                    <a:pt x="66" y="36"/>
                  </a:lnTo>
                  <a:lnTo>
                    <a:pt x="60" y="24"/>
                  </a:lnTo>
                  <a:lnTo>
                    <a:pt x="54" y="18"/>
                  </a:lnTo>
                  <a:lnTo>
                    <a:pt x="48" y="12"/>
                  </a:lnTo>
                  <a:lnTo>
                    <a:pt x="36" y="6"/>
                  </a:lnTo>
                  <a:lnTo>
                    <a:pt x="24" y="6"/>
                  </a:lnTo>
                  <a:lnTo>
                    <a:pt x="18" y="0"/>
                  </a:lnTo>
                  <a:lnTo>
                    <a:pt x="6" y="6"/>
                  </a:lnTo>
                  <a:lnTo>
                    <a:pt x="0" y="12"/>
                  </a:lnTo>
                  <a:lnTo>
                    <a:pt x="6" y="24"/>
                  </a:lnTo>
                  <a:lnTo>
                    <a:pt x="18" y="30"/>
                  </a:lnTo>
                  <a:close/>
                </a:path>
              </a:pathLst>
            </a:custGeom>
            <a:solidFill>
              <a:schemeClr val="bg1"/>
            </a:solidFill>
            <a:ln w="9525">
              <a:solidFill>
                <a:schemeClr val="accent4">
                  <a:lumMod val="50000"/>
                </a:schemeClr>
              </a:solidFill>
              <a:round/>
              <a:headEnd/>
              <a:tailEnd/>
            </a:ln>
          </p:spPr>
          <p:txBody>
            <a:bodyPr/>
            <a:lstStyle/>
            <a:p>
              <a:pPr>
                <a:defRPr/>
              </a:pPr>
              <a:endParaRPr lang="en-US" dirty="0">
                <a:latin typeface="Arial" pitchFamily="34" charset="0"/>
              </a:endParaRPr>
            </a:p>
          </p:txBody>
        </p:sp>
        <p:grpSp>
          <p:nvGrpSpPr>
            <p:cNvPr id="48" name="Group 453"/>
            <p:cNvGrpSpPr>
              <a:grpSpLocks/>
            </p:cNvGrpSpPr>
            <p:nvPr/>
          </p:nvGrpSpPr>
          <p:grpSpPr bwMode="auto">
            <a:xfrm>
              <a:off x="6697087" y="2883241"/>
              <a:ext cx="384383" cy="551107"/>
              <a:chOff x="2201" y="1250"/>
              <a:chExt cx="133" cy="193"/>
            </a:xfrm>
            <a:solidFill>
              <a:schemeClr val="accent2">
                <a:lumMod val="60000"/>
                <a:lumOff val="40000"/>
              </a:schemeClr>
            </a:solidFill>
          </p:grpSpPr>
          <p:sp>
            <p:nvSpPr>
              <p:cNvPr id="50" name="Freeform 454"/>
              <p:cNvSpPr>
                <a:spLocks/>
              </p:cNvSpPr>
              <p:nvPr/>
            </p:nvSpPr>
            <p:spPr bwMode="auto">
              <a:xfrm>
                <a:off x="2234" y="1250"/>
                <a:ext cx="100" cy="193"/>
              </a:xfrm>
              <a:custGeom>
                <a:avLst/>
                <a:gdLst>
                  <a:gd name="T0" fmla="*/ 6 w 24"/>
                  <a:gd name="T1" fmla="*/ 35 h 47"/>
                  <a:gd name="T2" fmla="*/ 4 w 24"/>
                  <a:gd name="T3" fmla="*/ 33 h 47"/>
                  <a:gd name="T4" fmla="*/ 10 w 24"/>
                  <a:gd name="T5" fmla="*/ 29 h 47"/>
                  <a:gd name="T6" fmla="*/ 9 w 24"/>
                  <a:gd name="T7" fmla="*/ 25 h 47"/>
                  <a:gd name="T8" fmla="*/ 8 w 24"/>
                  <a:gd name="T9" fmla="*/ 22 h 47"/>
                  <a:gd name="T10" fmla="*/ 3 w 24"/>
                  <a:gd name="T11" fmla="*/ 22 h 47"/>
                  <a:gd name="T12" fmla="*/ 4 w 24"/>
                  <a:gd name="T13" fmla="*/ 16 h 47"/>
                  <a:gd name="T14" fmla="*/ 1 w 24"/>
                  <a:gd name="T15" fmla="*/ 18 h 47"/>
                  <a:gd name="T16" fmla="*/ 0 w 24"/>
                  <a:gd name="T17" fmla="*/ 13 h 47"/>
                  <a:gd name="T18" fmla="*/ 0 w 24"/>
                  <a:gd name="T19" fmla="*/ 8 h 47"/>
                  <a:gd name="T20" fmla="*/ 1 w 24"/>
                  <a:gd name="T21" fmla="*/ 4 h 47"/>
                  <a:gd name="T22" fmla="*/ 5 w 24"/>
                  <a:gd name="T23" fmla="*/ 0 h 47"/>
                  <a:gd name="T24" fmla="*/ 8 w 24"/>
                  <a:gd name="T25" fmla="*/ 1 h 47"/>
                  <a:gd name="T26" fmla="*/ 7 w 24"/>
                  <a:gd name="T27" fmla="*/ 6 h 47"/>
                  <a:gd name="T28" fmla="*/ 13 w 24"/>
                  <a:gd name="T29" fmla="*/ 6 h 47"/>
                  <a:gd name="T30" fmla="*/ 11 w 24"/>
                  <a:gd name="T31" fmla="*/ 11 h 47"/>
                  <a:gd name="T32" fmla="*/ 9 w 24"/>
                  <a:gd name="T33" fmla="*/ 15 h 47"/>
                  <a:gd name="T34" fmla="*/ 13 w 24"/>
                  <a:gd name="T35" fmla="*/ 17 h 47"/>
                  <a:gd name="T36" fmla="*/ 17 w 24"/>
                  <a:gd name="T37" fmla="*/ 24 h 47"/>
                  <a:gd name="T38" fmla="*/ 19 w 24"/>
                  <a:gd name="T39" fmla="*/ 29 h 47"/>
                  <a:gd name="T40" fmla="*/ 19 w 24"/>
                  <a:gd name="T41" fmla="*/ 32 h 47"/>
                  <a:gd name="T42" fmla="*/ 23 w 24"/>
                  <a:gd name="T43" fmla="*/ 32 h 47"/>
                  <a:gd name="T44" fmla="*/ 22 w 24"/>
                  <a:gd name="T45" fmla="*/ 39 h 47"/>
                  <a:gd name="T46" fmla="*/ 24 w 24"/>
                  <a:gd name="T47" fmla="*/ 40 h 47"/>
                  <a:gd name="T48" fmla="*/ 17 w 24"/>
                  <a:gd name="T49" fmla="*/ 43 h 47"/>
                  <a:gd name="T50" fmla="*/ 11 w 24"/>
                  <a:gd name="T51" fmla="*/ 44 h 47"/>
                  <a:gd name="T52" fmla="*/ 8 w 24"/>
                  <a:gd name="T53" fmla="*/ 45 h 47"/>
                  <a:gd name="T54" fmla="*/ 4 w 24"/>
                  <a:gd name="T55" fmla="*/ 45 h 47"/>
                  <a:gd name="T56" fmla="*/ 1 w 24"/>
                  <a:gd name="T57" fmla="*/ 46 h 47"/>
                  <a:gd name="T58" fmla="*/ 5 w 24"/>
                  <a:gd name="T59" fmla="*/ 42 h 47"/>
                  <a:gd name="T60" fmla="*/ 6 w 24"/>
                  <a:gd name="T61" fmla="*/ 38 h 47"/>
                  <a:gd name="T62" fmla="*/ 3 w 24"/>
                  <a:gd name="T63" fmla="*/ 37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4" h="47">
                    <a:moveTo>
                      <a:pt x="3" y="37"/>
                    </a:moveTo>
                    <a:cubicBezTo>
                      <a:pt x="6" y="35"/>
                      <a:pt x="6" y="35"/>
                      <a:pt x="6" y="35"/>
                    </a:cubicBezTo>
                    <a:cubicBezTo>
                      <a:pt x="6" y="33"/>
                      <a:pt x="6" y="33"/>
                      <a:pt x="6" y="33"/>
                    </a:cubicBezTo>
                    <a:cubicBezTo>
                      <a:pt x="4" y="33"/>
                      <a:pt x="4" y="33"/>
                      <a:pt x="4" y="33"/>
                    </a:cubicBezTo>
                    <a:cubicBezTo>
                      <a:pt x="6" y="30"/>
                      <a:pt x="6" y="30"/>
                      <a:pt x="6" y="30"/>
                    </a:cubicBezTo>
                    <a:cubicBezTo>
                      <a:pt x="10" y="29"/>
                      <a:pt x="10" y="29"/>
                      <a:pt x="10" y="29"/>
                    </a:cubicBezTo>
                    <a:cubicBezTo>
                      <a:pt x="9" y="26"/>
                      <a:pt x="9" y="26"/>
                      <a:pt x="9" y="26"/>
                    </a:cubicBezTo>
                    <a:cubicBezTo>
                      <a:pt x="9" y="25"/>
                      <a:pt x="9" y="25"/>
                      <a:pt x="9" y="25"/>
                    </a:cubicBezTo>
                    <a:cubicBezTo>
                      <a:pt x="8" y="23"/>
                      <a:pt x="8" y="23"/>
                      <a:pt x="8" y="23"/>
                    </a:cubicBezTo>
                    <a:cubicBezTo>
                      <a:pt x="8" y="22"/>
                      <a:pt x="8" y="22"/>
                      <a:pt x="8" y="22"/>
                    </a:cubicBezTo>
                    <a:cubicBezTo>
                      <a:pt x="5" y="22"/>
                      <a:pt x="5" y="22"/>
                      <a:pt x="5" y="22"/>
                    </a:cubicBezTo>
                    <a:cubicBezTo>
                      <a:pt x="3" y="22"/>
                      <a:pt x="3" y="22"/>
                      <a:pt x="3" y="22"/>
                    </a:cubicBezTo>
                    <a:cubicBezTo>
                      <a:pt x="3" y="20"/>
                      <a:pt x="3" y="20"/>
                      <a:pt x="3" y="20"/>
                    </a:cubicBezTo>
                    <a:cubicBezTo>
                      <a:pt x="4" y="16"/>
                      <a:pt x="4" y="16"/>
                      <a:pt x="4" y="16"/>
                    </a:cubicBezTo>
                    <a:cubicBezTo>
                      <a:pt x="2" y="16"/>
                      <a:pt x="2" y="16"/>
                      <a:pt x="2" y="16"/>
                    </a:cubicBezTo>
                    <a:cubicBezTo>
                      <a:pt x="1" y="18"/>
                      <a:pt x="1" y="18"/>
                      <a:pt x="1" y="18"/>
                    </a:cubicBezTo>
                    <a:cubicBezTo>
                      <a:pt x="1" y="18"/>
                      <a:pt x="0" y="17"/>
                      <a:pt x="0" y="16"/>
                    </a:cubicBezTo>
                    <a:cubicBezTo>
                      <a:pt x="0" y="15"/>
                      <a:pt x="0" y="13"/>
                      <a:pt x="0" y="13"/>
                    </a:cubicBezTo>
                    <a:cubicBezTo>
                      <a:pt x="0" y="11"/>
                      <a:pt x="0" y="11"/>
                      <a:pt x="0" y="11"/>
                    </a:cubicBezTo>
                    <a:cubicBezTo>
                      <a:pt x="0" y="8"/>
                      <a:pt x="0" y="8"/>
                      <a:pt x="0" y="8"/>
                    </a:cubicBezTo>
                    <a:cubicBezTo>
                      <a:pt x="0" y="6"/>
                      <a:pt x="0" y="6"/>
                      <a:pt x="0" y="6"/>
                    </a:cubicBezTo>
                    <a:cubicBezTo>
                      <a:pt x="1" y="4"/>
                      <a:pt x="1" y="4"/>
                      <a:pt x="1" y="4"/>
                    </a:cubicBezTo>
                    <a:cubicBezTo>
                      <a:pt x="3" y="0"/>
                      <a:pt x="3" y="0"/>
                      <a:pt x="3" y="0"/>
                    </a:cubicBezTo>
                    <a:cubicBezTo>
                      <a:pt x="5" y="0"/>
                      <a:pt x="5" y="0"/>
                      <a:pt x="5" y="0"/>
                    </a:cubicBezTo>
                    <a:cubicBezTo>
                      <a:pt x="8" y="0"/>
                      <a:pt x="8" y="0"/>
                      <a:pt x="8" y="0"/>
                    </a:cubicBezTo>
                    <a:cubicBezTo>
                      <a:pt x="8" y="1"/>
                      <a:pt x="8" y="1"/>
                      <a:pt x="8" y="1"/>
                    </a:cubicBezTo>
                    <a:cubicBezTo>
                      <a:pt x="6" y="5"/>
                      <a:pt x="6" y="5"/>
                      <a:pt x="6" y="5"/>
                    </a:cubicBezTo>
                    <a:cubicBezTo>
                      <a:pt x="7" y="6"/>
                      <a:pt x="7" y="6"/>
                      <a:pt x="7" y="6"/>
                    </a:cubicBezTo>
                    <a:cubicBezTo>
                      <a:pt x="10" y="5"/>
                      <a:pt x="10" y="5"/>
                      <a:pt x="10" y="5"/>
                    </a:cubicBezTo>
                    <a:cubicBezTo>
                      <a:pt x="13" y="6"/>
                      <a:pt x="13" y="6"/>
                      <a:pt x="13" y="6"/>
                    </a:cubicBezTo>
                    <a:cubicBezTo>
                      <a:pt x="12" y="8"/>
                      <a:pt x="12" y="8"/>
                      <a:pt x="12" y="8"/>
                    </a:cubicBezTo>
                    <a:cubicBezTo>
                      <a:pt x="11" y="11"/>
                      <a:pt x="11" y="11"/>
                      <a:pt x="11" y="11"/>
                    </a:cubicBezTo>
                    <a:cubicBezTo>
                      <a:pt x="9" y="14"/>
                      <a:pt x="9" y="14"/>
                      <a:pt x="9" y="14"/>
                    </a:cubicBezTo>
                    <a:cubicBezTo>
                      <a:pt x="9" y="15"/>
                      <a:pt x="9" y="15"/>
                      <a:pt x="9" y="15"/>
                    </a:cubicBezTo>
                    <a:cubicBezTo>
                      <a:pt x="11" y="16"/>
                      <a:pt x="11" y="16"/>
                      <a:pt x="11" y="16"/>
                    </a:cubicBezTo>
                    <a:cubicBezTo>
                      <a:pt x="13" y="17"/>
                      <a:pt x="13" y="17"/>
                      <a:pt x="13" y="17"/>
                    </a:cubicBezTo>
                    <a:cubicBezTo>
                      <a:pt x="15" y="22"/>
                      <a:pt x="15" y="22"/>
                      <a:pt x="15" y="22"/>
                    </a:cubicBezTo>
                    <a:cubicBezTo>
                      <a:pt x="17" y="24"/>
                      <a:pt x="17" y="24"/>
                      <a:pt x="17" y="24"/>
                    </a:cubicBezTo>
                    <a:cubicBezTo>
                      <a:pt x="20" y="28"/>
                      <a:pt x="20" y="28"/>
                      <a:pt x="20" y="28"/>
                    </a:cubicBezTo>
                    <a:cubicBezTo>
                      <a:pt x="19" y="29"/>
                      <a:pt x="19" y="29"/>
                      <a:pt x="19" y="29"/>
                    </a:cubicBezTo>
                    <a:cubicBezTo>
                      <a:pt x="19" y="30"/>
                      <a:pt x="19" y="30"/>
                      <a:pt x="19" y="30"/>
                    </a:cubicBezTo>
                    <a:cubicBezTo>
                      <a:pt x="19" y="32"/>
                      <a:pt x="19" y="32"/>
                      <a:pt x="19" y="32"/>
                    </a:cubicBezTo>
                    <a:cubicBezTo>
                      <a:pt x="21" y="32"/>
                      <a:pt x="21" y="32"/>
                      <a:pt x="21" y="32"/>
                    </a:cubicBezTo>
                    <a:cubicBezTo>
                      <a:pt x="23" y="32"/>
                      <a:pt x="23" y="32"/>
                      <a:pt x="23" y="32"/>
                    </a:cubicBezTo>
                    <a:cubicBezTo>
                      <a:pt x="24" y="36"/>
                      <a:pt x="24" y="36"/>
                      <a:pt x="24" y="36"/>
                    </a:cubicBezTo>
                    <a:cubicBezTo>
                      <a:pt x="22" y="39"/>
                      <a:pt x="22" y="39"/>
                      <a:pt x="22" y="39"/>
                    </a:cubicBezTo>
                    <a:cubicBezTo>
                      <a:pt x="22" y="40"/>
                      <a:pt x="22" y="40"/>
                      <a:pt x="22" y="40"/>
                    </a:cubicBezTo>
                    <a:cubicBezTo>
                      <a:pt x="24" y="40"/>
                      <a:pt x="24" y="40"/>
                      <a:pt x="24" y="40"/>
                    </a:cubicBezTo>
                    <a:cubicBezTo>
                      <a:pt x="22" y="41"/>
                      <a:pt x="22" y="41"/>
                      <a:pt x="22" y="41"/>
                    </a:cubicBezTo>
                    <a:cubicBezTo>
                      <a:pt x="17" y="43"/>
                      <a:pt x="17" y="43"/>
                      <a:pt x="17" y="43"/>
                    </a:cubicBezTo>
                    <a:cubicBezTo>
                      <a:pt x="14" y="43"/>
                      <a:pt x="14" y="43"/>
                      <a:pt x="14" y="43"/>
                    </a:cubicBezTo>
                    <a:cubicBezTo>
                      <a:pt x="11" y="44"/>
                      <a:pt x="11" y="44"/>
                      <a:pt x="11" y="44"/>
                    </a:cubicBezTo>
                    <a:cubicBezTo>
                      <a:pt x="11" y="44"/>
                      <a:pt x="10" y="43"/>
                      <a:pt x="9" y="43"/>
                    </a:cubicBezTo>
                    <a:cubicBezTo>
                      <a:pt x="9" y="43"/>
                      <a:pt x="8" y="45"/>
                      <a:pt x="8" y="45"/>
                    </a:cubicBezTo>
                    <a:cubicBezTo>
                      <a:pt x="6" y="45"/>
                      <a:pt x="6" y="45"/>
                      <a:pt x="6" y="45"/>
                    </a:cubicBezTo>
                    <a:cubicBezTo>
                      <a:pt x="4" y="45"/>
                      <a:pt x="4" y="45"/>
                      <a:pt x="4" y="45"/>
                    </a:cubicBezTo>
                    <a:cubicBezTo>
                      <a:pt x="3" y="47"/>
                      <a:pt x="3" y="47"/>
                      <a:pt x="3" y="47"/>
                    </a:cubicBezTo>
                    <a:cubicBezTo>
                      <a:pt x="1" y="46"/>
                      <a:pt x="1" y="46"/>
                      <a:pt x="1" y="46"/>
                    </a:cubicBezTo>
                    <a:cubicBezTo>
                      <a:pt x="2" y="44"/>
                      <a:pt x="2" y="44"/>
                      <a:pt x="2" y="44"/>
                    </a:cubicBezTo>
                    <a:cubicBezTo>
                      <a:pt x="5" y="42"/>
                      <a:pt x="5" y="42"/>
                      <a:pt x="5" y="42"/>
                    </a:cubicBezTo>
                    <a:cubicBezTo>
                      <a:pt x="8" y="39"/>
                      <a:pt x="8" y="39"/>
                      <a:pt x="8" y="39"/>
                    </a:cubicBezTo>
                    <a:cubicBezTo>
                      <a:pt x="6" y="38"/>
                      <a:pt x="6" y="38"/>
                      <a:pt x="6" y="38"/>
                    </a:cubicBezTo>
                    <a:cubicBezTo>
                      <a:pt x="4" y="38"/>
                      <a:pt x="4" y="38"/>
                      <a:pt x="4" y="38"/>
                    </a:cubicBezTo>
                    <a:lnTo>
                      <a:pt x="3" y="37"/>
                    </a:lnTo>
                    <a:close/>
                  </a:path>
                </a:pathLst>
              </a:custGeom>
              <a:grpFill/>
              <a:ln w="9525">
                <a:solidFill>
                  <a:schemeClr val="accent4">
                    <a:lumMod val="50000"/>
                  </a:schemeClr>
                </a:solidFill>
                <a:round/>
                <a:headEnd/>
                <a:tailEnd/>
              </a:ln>
            </p:spPr>
            <p:txBody>
              <a:bodyPr/>
              <a:lstStyle/>
              <a:p>
                <a:pPr>
                  <a:defRPr/>
                </a:pPr>
                <a:endParaRPr lang="en-US" dirty="0">
                  <a:latin typeface="Arial" pitchFamily="34" charset="0"/>
                </a:endParaRPr>
              </a:p>
            </p:txBody>
          </p:sp>
          <p:sp>
            <p:nvSpPr>
              <p:cNvPr id="51" name="Freeform 455"/>
              <p:cNvSpPr>
                <a:spLocks/>
              </p:cNvSpPr>
              <p:nvPr/>
            </p:nvSpPr>
            <p:spPr bwMode="auto">
              <a:xfrm>
                <a:off x="2201" y="1331"/>
                <a:ext cx="34" cy="22"/>
              </a:xfrm>
              <a:custGeom>
                <a:avLst/>
                <a:gdLst>
                  <a:gd name="T0" fmla="*/ 24 w 34"/>
                  <a:gd name="T1" fmla="*/ 22 h 22"/>
                  <a:gd name="T2" fmla="*/ 0 w 34"/>
                  <a:gd name="T3" fmla="*/ 18 h 22"/>
                  <a:gd name="T4" fmla="*/ 13 w 34"/>
                  <a:gd name="T5" fmla="*/ 0 h 22"/>
                  <a:gd name="T6" fmla="*/ 27 w 34"/>
                  <a:gd name="T7" fmla="*/ 3 h 22"/>
                  <a:gd name="T8" fmla="*/ 34 w 34"/>
                  <a:gd name="T9" fmla="*/ 15 h 22"/>
                  <a:gd name="T10" fmla="*/ 24 w 34"/>
                  <a:gd name="T11" fmla="*/ 22 h 22"/>
                </a:gdLst>
                <a:ahLst/>
                <a:cxnLst>
                  <a:cxn ang="0">
                    <a:pos x="T0" y="T1"/>
                  </a:cxn>
                  <a:cxn ang="0">
                    <a:pos x="T2" y="T3"/>
                  </a:cxn>
                  <a:cxn ang="0">
                    <a:pos x="T4" y="T5"/>
                  </a:cxn>
                  <a:cxn ang="0">
                    <a:pos x="T6" y="T7"/>
                  </a:cxn>
                  <a:cxn ang="0">
                    <a:pos x="T8" y="T9"/>
                  </a:cxn>
                  <a:cxn ang="0">
                    <a:pos x="T10" y="T11"/>
                  </a:cxn>
                </a:cxnLst>
                <a:rect l="0" t="0" r="r" b="b"/>
                <a:pathLst>
                  <a:path w="34" h="22">
                    <a:moveTo>
                      <a:pt x="24" y="22"/>
                    </a:moveTo>
                    <a:lnTo>
                      <a:pt x="0" y="18"/>
                    </a:lnTo>
                    <a:lnTo>
                      <a:pt x="13" y="0"/>
                    </a:lnTo>
                    <a:lnTo>
                      <a:pt x="27" y="3"/>
                    </a:lnTo>
                    <a:lnTo>
                      <a:pt x="34" y="15"/>
                    </a:lnTo>
                    <a:lnTo>
                      <a:pt x="24" y="22"/>
                    </a:lnTo>
                    <a:close/>
                  </a:path>
                </a:pathLst>
              </a:custGeom>
              <a:grpFill/>
              <a:ln w="9525" cap="flat" cmpd="sng">
                <a:solidFill>
                  <a:schemeClr val="accent4">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dirty="0">
                  <a:latin typeface="Arial" pitchFamily="34" charset="0"/>
                </a:endParaRPr>
              </a:p>
            </p:txBody>
          </p:sp>
        </p:grpSp>
        <p:sp>
          <p:nvSpPr>
            <p:cNvPr id="49" name="Freeform 457"/>
            <p:cNvSpPr>
              <a:spLocks/>
            </p:cNvSpPr>
            <p:nvPr/>
          </p:nvSpPr>
          <p:spPr bwMode="auto">
            <a:xfrm>
              <a:off x="7525042" y="3597439"/>
              <a:ext cx="105296" cy="72862"/>
            </a:xfrm>
            <a:custGeom>
              <a:avLst/>
              <a:gdLst>
                <a:gd name="T0" fmla="*/ 7220364 w 44"/>
                <a:gd name="T1" fmla="*/ 64747588 h 34"/>
                <a:gd name="T2" fmla="*/ 14442279 w 44"/>
                <a:gd name="T3" fmla="*/ 64747588 h 34"/>
                <a:gd name="T4" fmla="*/ 21662642 w 44"/>
                <a:gd name="T5" fmla="*/ 62786559 h 34"/>
                <a:gd name="T6" fmla="*/ 31290828 w 44"/>
                <a:gd name="T7" fmla="*/ 64747588 h 34"/>
                <a:gd name="T8" fmla="*/ 40917463 w 44"/>
                <a:gd name="T9" fmla="*/ 54938239 h 34"/>
                <a:gd name="T10" fmla="*/ 48139378 w 44"/>
                <a:gd name="T11" fmla="*/ 66710018 h 34"/>
                <a:gd name="T12" fmla="*/ 50545649 w 44"/>
                <a:gd name="T13" fmla="*/ 62786559 h 34"/>
                <a:gd name="T14" fmla="*/ 60173835 w 44"/>
                <a:gd name="T15" fmla="*/ 66710018 h 34"/>
                <a:gd name="T16" fmla="*/ 64987927 w 44"/>
                <a:gd name="T17" fmla="*/ 64747588 h 34"/>
                <a:gd name="T18" fmla="*/ 62580105 w 44"/>
                <a:gd name="T19" fmla="*/ 58861699 h 34"/>
                <a:gd name="T20" fmla="*/ 67394198 w 44"/>
                <a:gd name="T21" fmla="*/ 56899268 h 34"/>
                <a:gd name="T22" fmla="*/ 62580105 w 44"/>
                <a:gd name="T23" fmla="*/ 54938239 h 34"/>
                <a:gd name="T24" fmla="*/ 69802020 w 44"/>
                <a:gd name="T25" fmla="*/ 49050949 h 34"/>
                <a:gd name="T26" fmla="*/ 74614562 w 44"/>
                <a:gd name="T27" fmla="*/ 49050949 h 34"/>
                <a:gd name="T28" fmla="*/ 77022384 w 44"/>
                <a:gd name="T29" fmla="*/ 49050949 h 34"/>
                <a:gd name="T30" fmla="*/ 77022384 w 44"/>
                <a:gd name="T31" fmla="*/ 39241599 h 34"/>
                <a:gd name="T32" fmla="*/ 72208291 w 44"/>
                <a:gd name="T33" fmla="*/ 37279169 h 34"/>
                <a:gd name="T34" fmla="*/ 74614562 w 44"/>
                <a:gd name="T35" fmla="*/ 31393279 h 34"/>
                <a:gd name="T36" fmla="*/ 79428655 w 44"/>
                <a:gd name="T37" fmla="*/ 31393279 h 34"/>
                <a:gd name="T38" fmla="*/ 89056841 w 44"/>
                <a:gd name="T39" fmla="*/ 25507390 h 34"/>
                <a:gd name="T40" fmla="*/ 91463111 w 44"/>
                <a:gd name="T41" fmla="*/ 23544960 h 34"/>
                <a:gd name="T42" fmla="*/ 96277204 w 44"/>
                <a:gd name="T43" fmla="*/ 25507390 h 34"/>
                <a:gd name="T44" fmla="*/ 93870934 w 44"/>
                <a:gd name="T45" fmla="*/ 19620099 h 34"/>
                <a:gd name="T46" fmla="*/ 98685027 w 44"/>
                <a:gd name="T47" fmla="*/ 17659070 h 34"/>
                <a:gd name="T48" fmla="*/ 105905390 w 44"/>
                <a:gd name="T49" fmla="*/ 21582529 h 34"/>
                <a:gd name="T50" fmla="*/ 101091297 w 44"/>
                <a:gd name="T51" fmla="*/ 13734210 h 34"/>
                <a:gd name="T52" fmla="*/ 98685027 w 44"/>
                <a:gd name="T53" fmla="*/ 9810750 h 34"/>
                <a:gd name="T54" fmla="*/ 96277204 w 44"/>
                <a:gd name="T55" fmla="*/ 3923460 h 34"/>
                <a:gd name="T56" fmla="*/ 91463111 w 44"/>
                <a:gd name="T57" fmla="*/ 0 h 34"/>
                <a:gd name="T58" fmla="*/ 86650570 w 44"/>
                <a:gd name="T59" fmla="*/ 5885890 h 34"/>
                <a:gd name="T60" fmla="*/ 86650570 w 44"/>
                <a:gd name="T61" fmla="*/ 11771779 h 34"/>
                <a:gd name="T62" fmla="*/ 81836477 w 44"/>
                <a:gd name="T63" fmla="*/ 9810750 h 34"/>
                <a:gd name="T64" fmla="*/ 79428655 w 44"/>
                <a:gd name="T65" fmla="*/ 9810750 h 34"/>
                <a:gd name="T66" fmla="*/ 74614562 w 44"/>
                <a:gd name="T67" fmla="*/ 11771779 h 34"/>
                <a:gd name="T68" fmla="*/ 72208291 w 44"/>
                <a:gd name="T69" fmla="*/ 11771779 h 34"/>
                <a:gd name="T70" fmla="*/ 69802020 w 44"/>
                <a:gd name="T71" fmla="*/ 13734210 h 34"/>
                <a:gd name="T72" fmla="*/ 67394198 w 44"/>
                <a:gd name="T73" fmla="*/ 13734210 h 34"/>
                <a:gd name="T74" fmla="*/ 67394198 w 44"/>
                <a:gd name="T75" fmla="*/ 13734210 h 34"/>
                <a:gd name="T76" fmla="*/ 60173835 w 44"/>
                <a:gd name="T77" fmla="*/ 13734210 h 34"/>
                <a:gd name="T78" fmla="*/ 55359742 w 44"/>
                <a:gd name="T79" fmla="*/ 13734210 h 34"/>
                <a:gd name="T80" fmla="*/ 52953471 w 44"/>
                <a:gd name="T81" fmla="*/ 13734210 h 34"/>
                <a:gd name="T82" fmla="*/ 50545649 w 44"/>
                <a:gd name="T83" fmla="*/ 13734210 h 34"/>
                <a:gd name="T84" fmla="*/ 50545649 w 44"/>
                <a:gd name="T85" fmla="*/ 13734210 h 34"/>
                <a:gd name="T86" fmla="*/ 40917463 w 44"/>
                <a:gd name="T87" fmla="*/ 21582529 h 34"/>
                <a:gd name="T88" fmla="*/ 38511192 w 44"/>
                <a:gd name="T89" fmla="*/ 25507390 h 34"/>
                <a:gd name="T90" fmla="*/ 28883006 w 44"/>
                <a:gd name="T91" fmla="*/ 21582529 h 34"/>
                <a:gd name="T92" fmla="*/ 19254820 w 44"/>
                <a:gd name="T93" fmla="*/ 19620099 h 34"/>
                <a:gd name="T94" fmla="*/ 12034457 w 44"/>
                <a:gd name="T95" fmla="*/ 19620099 h 34"/>
                <a:gd name="T96" fmla="*/ 9628186 w 44"/>
                <a:gd name="T97" fmla="*/ 21582529 h 34"/>
                <a:gd name="T98" fmla="*/ 0 w 44"/>
                <a:gd name="T99" fmla="*/ 29430849 h 34"/>
                <a:gd name="T100" fmla="*/ 2406271 w 44"/>
                <a:gd name="T101" fmla="*/ 33355710 h 34"/>
                <a:gd name="T102" fmla="*/ 9628186 w 44"/>
                <a:gd name="T103" fmla="*/ 33355710 h 34"/>
                <a:gd name="T104" fmla="*/ 7220364 w 44"/>
                <a:gd name="T105" fmla="*/ 37279169 h 34"/>
                <a:gd name="T106" fmla="*/ 2406271 w 44"/>
                <a:gd name="T107" fmla="*/ 37279169 h 34"/>
                <a:gd name="T108" fmla="*/ 4814093 w 44"/>
                <a:gd name="T109" fmla="*/ 41202629 h 34"/>
                <a:gd name="T110" fmla="*/ 7220364 w 44"/>
                <a:gd name="T111" fmla="*/ 43165059 h 34"/>
                <a:gd name="T112" fmla="*/ 4814093 w 44"/>
                <a:gd name="T113" fmla="*/ 51013379 h 34"/>
                <a:gd name="T114" fmla="*/ 12034457 w 44"/>
                <a:gd name="T115" fmla="*/ 56899268 h 34"/>
                <a:gd name="T116" fmla="*/ 12034457 w 44"/>
                <a:gd name="T117" fmla="*/ 60824129 h 34"/>
                <a:gd name="T118" fmla="*/ 7220364 w 44"/>
                <a:gd name="T119" fmla="*/ 62786559 h 34"/>
                <a:gd name="T120" fmla="*/ 7220364 w 44"/>
                <a:gd name="T121" fmla="*/ 64747588 h 3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44" h="34">
                  <a:moveTo>
                    <a:pt x="3" y="33"/>
                  </a:moveTo>
                  <a:lnTo>
                    <a:pt x="6" y="33"/>
                  </a:lnTo>
                  <a:lnTo>
                    <a:pt x="9" y="32"/>
                  </a:lnTo>
                  <a:lnTo>
                    <a:pt x="13" y="33"/>
                  </a:lnTo>
                  <a:lnTo>
                    <a:pt x="17" y="28"/>
                  </a:lnTo>
                  <a:lnTo>
                    <a:pt x="20" y="34"/>
                  </a:lnTo>
                  <a:lnTo>
                    <a:pt x="21" y="32"/>
                  </a:lnTo>
                  <a:lnTo>
                    <a:pt x="25" y="34"/>
                  </a:lnTo>
                  <a:lnTo>
                    <a:pt x="27" y="33"/>
                  </a:lnTo>
                  <a:lnTo>
                    <a:pt x="26" y="30"/>
                  </a:lnTo>
                  <a:lnTo>
                    <a:pt x="28" y="29"/>
                  </a:lnTo>
                  <a:lnTo>
                    <a:pt x="26" y="28"/>
                  </a:lnTo>
                  <a:lnTo>
                    <a:pt x="29" y="25"/>
                  </a:lnTo>
                  <a:lnTo>
                    <a:pt x="31" y="25"/>
                  </a:lnTo>
                  <a:lnTo>
                    <a:pt x="32" y="25"/>
                  </a:lnTo>
                  <a:lnTo>
                    <a:pt x="32" y="20"/>
                  </a:lnTo>
                  <a:lnTo>
                    <a:pt x="30" y="19"/>
                  </a:lnTo>
                  <a:lnTo>
                    <a:pt x="31" y="16"/>
                  </a:lnTo>
                  <a:lnTo>
                    <a:pt x="33" y="16"/>
                  </a:lnTo>
                  <a:lnTo>
                    <a:pt x="37" y="13"/>
                  </a:lnTo>
                  <a:lnTo>
                    <a:pt x="38" y="12"/>
                  </a:lnTo>
                  <a:lnTo>
                    <a:pt x="40" y="13"/>
                  </a:lnTo>
                  <a:lnTo>
                    <a:pt x="39" y="10"/>
                  </a:lnTo>
                  <a:lnTo>
                    <a:pt x="41" y="9"/>
                  </a:lnTo>
                  <a:lnTo>
                    <a:pt x="44" y="11"/>
                  </a:lnTo>
                  <a:lnTo>
                    <a:pt x="42" y="7"/>
                  </a:lnTo>
                  <a:lnTo>
                    <a:pt x="41" y="5"/>
                  </a:lnTo>
                  <a:lnTo>
                    <a:pt x="40" y="2"/>
                  </a:lnTo>
                  <a:lnTo>
                    <a:pt x="38" y="0"/>
                  </a:lnTo>
                  <a:lnTo>
                    <a:pt x="36" y="3"/>
                  </a:lnTo>
                  <a:lnTo>
                    <a:pt x="36" y="6"/>
                  </a:lnTo>
                  <a:lnTo>
                    <a:pt x="34" y="5"/>
                  </a:lnTo>
                  <a:lnTo>
                    <a:pt x="33" y="5"/>
                  </a:lnTo>
                  <a:lnTo>
                    <a:pt x="31" y="6"/>
                  </a:lnTo>
                  <a:lnTo>
                    <a:pt x="30" y="6"/>
                  </a:lnTo>
                  <a:lnTo>
                    <a:pt x="29" y="7"/>
                  </a:lnTo>
                  <a:lnTo>
                    <a:pt x="28" y="7"/>
                  </a:lnTo>
                  <a:lnTo>
                    <a:pt x="25" y="7"/>
                  </a:lnTo>
                  <a:lnTo>
                    <a:pt x="23" y="7"/>
                  </a:lnTo>
                  <a:lnTo>
                    <a:pt x="22" y="7"/>
                  </a:lnTo>
                  <a:lnTo>
                    <a:pt x="21" y="7"/>
                  </a:lnTo>
                  <a:lnTo>
                    <a:pt x="17" y="11"/>
                  </a:lnTo>
                  <a:lnTo>
                    <a:pt x="16" y="13"/>
                  </a:lnTo>
                  <a:lnTo>
                    <a:pt x="12" y="11"/>
                  </a:lnTo>
                  <a:lnTo>
                    <a:pt x="8" y="10"/>
                  </a:lnTo>
                  <a:lnTo>
                    <a:pt x="5" y="10"/>
                  </a:lnTo>
                  <a:lnTo>
                    <a:pt x="4" y="11"/>
                  </a:lnTo>
                  <a:lnTo>
                    <a:pt x="0" y="15"/>
                  </a:lnTo>
                  <a:lnTo>
                    <a:pt x="1" y="17"/>
                  </a:lnTo>
                  <a:lnTo>
                    <a:pt x="4" y="17"/>
                  </a:lnTo>
                  <a:lnTo>
                    <a:pt x="3" y="19"/>
                  </a:lnTo>
                  <a:lnTo>
                    <a:pt x="1" y="19"/>
                  </a:lnTo>
                  <a:lnTo>
                    <a:pt x="2" y="21"/>
                  </a:lnTo>
                  <a:lnTo>
                    <a:pt x="3" y="22"/>
                  </a:lnTo>
                  <a:lnTo>
                    <a:pt x="2" y="26"/>
                  </a:lnTo>
                  <a:lnTo>
                    <a:pt x="5" y="29"/>
                  </a:lnTo>
                  <a:lnTo>
                    <a:pt x="5" y="31"/>
                  </a:lnTo>
                  <a:lnTo>
                    <a:pt x="3" y="32"/>
                  </a:lnTo>
                  <a:lnTo>
                    <a:pt x="3" y="33"/>
                  </a:lnTo>
                  <a:close/>
                </a:path>
              </a:pathLst>
            </a:custGeom>
            <a:solidFill>
              <a:schemeClr val="bg1"/>
            </a:solidFill>
            <a:ln w="9525" cap="flat" cmpd="sng">
              <a:solidFill>
                <a:schemeClr val="accent4">
                  <a:lumMod val="50000"/>
                </a:schemeClr>
              </a:solidFill>
              <a:prstDash val="solid"/>
              <a:round/>
              <a:headEnd type="none" w="med" len="med"/>
              <a:tailEnd type="none" w="med" len="med"/>
            </a:ln>
          </p:spPr>
          <p:txBody>
            <a:bodyPr/>
            <a:lstStyle/>
            <a:p>
              <a:pPr>
                <a:defRPr/>
              </a:pPr>
              <a:endParaRPr lang="en-US" dirty="0">
                <a:latin typeface="Arial" pitchFamily="34" charset="0"/>
              </a:endParaRPr>
            </a:p>
          </p:txBody>
        </p:sp>
      </p:grpSp>
      <p:grpSp>
        <p:nvGrpSpPr>
          <p:cNvPr id="12293" name="Group 54"/>
          <p:cNvGrpSpPr>
            <a:grpSpLocks/>
          </p:cNvGrpSpPr>
          <p:nvPr/>
        </p:nvGrpSpPr>
        <p:grpSpPr bwMode="auto">
          <a:xfrm>
            <a:off x="616704" y="2492280"/>
            <a:ext cx="3996860" cy="3314754"/>
            <a:chOff x="212668" y="1814128"/>
            <a:chExt cx="3134620" cy="2755563"/>
          </a:xfrm>
        </p:grpSpPr>
        <p:sp>
          <p:nvSpPr>
            <p:cNvPr id="12309" name="Freeform 270"/>
            <p:cNvSpPr>
              <a:spLocks/>
            </p:cNvSpPr>
            <p:nvPr/>
          </p:nvSpPr>
          <p:spPr bwMode="auto">
            <a:xfrm>
              <a:off x="1485965" y="4028903"/>
              <a:ext cx="343768" cy="410507"/>
            </a:xfrm>
            <a:custGeom>
              <a:avLst/>
              <a:gdLst>
                <a:gd name="T0" fmla="*/ 0 w 31"/>
                <a:gd name="T1" fmla="*/ 0 h 34"/>
                <a:gd name="T2" fmla="*/ 2147483647 w 31"/>
                <a:gd name="T3" fmla="*/ 0 h 34"/>
                <a:gd name="T4" fmla="*/ 2147483647 w 31"/>
                <a:gd name="T5" fmla="*/ 2147483647 h 34"/>
                <a:gd name="T6" fmla="*/ 2147483647 w 31"/>
                <a:gd name="T7" fmla="*/ 2147483647 h 34"/>
                <a:gd name="T8" fmla="*/ 2147483647 w 31"/>
                <a:gd name="T9" fmla="*/ 2147483647 h 34"/>
                <a:gd name="T10" fmla="*/ 2147483647 w 31"/>
                <a:gd name="T11" fmla="*/ 2147483647 h 34"/>
                <a:gd name="T12" fmla="*/ 2147483647 w 31"/>
                <a:gd name="T13" fmla="*/ 2147483647 h 34"/>
                <a:gd name="T14" fmla="*/ 2147483647 w 31"/>
                <a:gd name="T15" fmla="*/ 2147483647 h 34"/>
                <a:gd name="T16" fmla="*/ 2147483647 w 31"/>
                <a:gd name="T17" fmla="*/ 2147483647 h 34"/>
                <a:gd name="T18" fmla="*/ 2147483647 w 31"/>
                <a:gd name="T19" fmla="*/ 2147483647 h 34"/>
                <a:gd name="T20" fmla="*/ 2147483647 w 31"/>
                <a:gd name="T21" fmla="*/ 2147483647 h 34"/>
                <a:gd name="T22" fmla="*/ 2147483647 w 31"/>
                <a:gd name="T23" fmla="*/ 2147483647 h 34"/>
                <a:gd name="T24" fmla="*/ 2147483647 w 31"/>
                <a:gd name="T25" fmla="*/ 2147483647 h 34"/>
                <a:gd name="T26" fmla="*/ 2147483647 w 31"/>
                <a:gd name="T27" fmla="*/ 2147483647 h 34"/>
                <a:gd name="T28" fmla="*/ 2147483647 w 31"/>
                <a:gd name="T29" fmla="*/ 2147483647 h 34"/>
                <a:gd name="T30" fmla="*/ 2147483647 w 31"/>
                <a:gd name="T31" fmla="*/ 2147483647 h 34"/>
                <a:gd name="T32" fmla="*/ 0 w 31"/>
                <a:gd name="T33" fmla="*/ 0 h 3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1" h="34">
                  <a:moveTo>
                    <a:pt x="0" y="0"/>
                  </a:moveTo>
                  <a:cubicBezTo>
                    <a:pt x="4" y="0"/>
                    <a:pt x="4" y="0"/>
                    <a:pt x="4" y="0"/>
                  </a:cubicBezTo>
                  <a:cubicBezTo>
                    <a:pt x="8" y="6"/>
                    <a:pt x="8" y="6"/>
                    <a:pt x="8" y="6"/>
                  </a:cubicBezTo>
                  <a:cubicBezTo>
                    <a:pt x="11" y="8"/>
                    <a:pt x="11" y="8"/>
                    <a:pt x="11" y="8"/>
                  </a:cubicBezTo>
                  <a:cubicBezTo>
                    <a:pt x="16" y="10"/>
                    <a:pt x="16" y="10"/>
                    <a:pt x="16" y="10"/>
                  </a:cubicBezTo>
                  <a:cubicBezTo>
                    <a:pt x="24" y="17"/>
                    <a:pt x="24" y="17"/>
                    <a:pt x="24" y="17"/>
                  </a:cubicBezTo>
                  <a:cubicBezTo>
                    <a:pt x="26" y="20"/>
                    <a:pt x="26" y="20"/>
                    <a:pt x="26" y="20"/>
                  </a:cubicBezTo>
                  <a:cubicBezTo>
                    <a:pt x="30" y="25"/>
                    <a:pt x="30" y="25"/>
                    <a:pt x="30" y="25"/>
                  </a:cubicBezTo>
                  <a:cubicBezTo>
                    <a:pt x="31" y="31"/>
                    <a:pt x="31" y="31"/>
                    <a:pt x="31" y="31"/>
                  </a:cubicBezTo>
                  <a:cubicBezTo>
                    <a:pt x="27" y="34"/>
                    <a:pt x="27" y="34"/>
                    <a:pt x="27" y="34"/>
                  </a:cubicBezTo>
                  <a:cubicBezTo>
                    <a:pt x="21" y="29"/>
                    <a:pt x="21" y="29"/>
                    <a:pt x="21" y="29"/>
                  </a:cubicBezTo>
                  <a:cubicBezTo>
                    <a:pt x="15" y="26"/>
                    <a:pt x="15" y="26"/>
                    <a:pt x="15" y="26"/>
                  </a:cubicBezTo>
                  <a:cubicBezTo>
                    <a:pt x="12" y="18"/>
                    <a:pt x="12" y="18"/>
                    <a:pt x="12" y="18"/>
                  </a:cubicBezTo>
                  <a:cubicBezTo>
                    <a:pt x="9" y="16"/>
                    <a:pt x="9" y="16"/>
                    <a:pt x="9" y="16"/>
                  </a:cubicBezTo>
                  <a:cubicBezTo>
                    <a:pt x="9" y="16"/>
                    <a:pt x="7" y="13"/>
                    <a:pt x="6" y="12"/>
                  </a:cubicBezTo>
                  <a:cubicBezTo>
                    <a:pt x="4" y="11"/>
                    <a:pt x="1" y="8"/>
                    <a:pt x="1" y="8"/>
                  </a:cubicBezTo>
                  <a:lnTo>
                    <a:pt x="0" y="0"/>
                  </a:lnTo>
                  <a:close/>
                </a:path>
              </a:pathLst>
            </a:custGeom>
            <a:solidFill>
              <a:schemeClr val="bg1"/>
            </a:solidFill>
            <a:ln w="9525">
              <a:solidFill>
                <a:schemeClr val="tx1"/>
              </a:solidFill>
              <a:round/>
              <a:headEnd/>
              <a:tailEnd/>
            </a:ln>
          </p:spPr>
          <p:txBody>
            <a:bodyPr/>
            <a:lstStyle/>
            <a:p>
              <a:endParaRPr lang="en-US"/>
            </a:p>
          </p:txBody>
        </p:sp>
        <p:sp>
          <p:nvSpPr>
            <p:cNvPr id="12310" name="Freeform 271"/>
            <p:cNvSpPr>
              <a:spLocks/>
            </p:cNvSpPr>
            <p:nvPr/>
          </p:nvSpPr>
          <p:spPr bwMode="auto">
            <a:xfrm>
              <a:off x="1956384" y="3955159"/>
              <a:ext cx="323414" cy="410507"/>
            </a:xfrm>
            <a:custGeom>
              <a:avLst/>
              <a:gdLst>
                <a:gd name="T0" fmla="*/ 2147483647 w 174"/>
                <a:gd name="T1" fmla="*/ 2147483647 h 204"/>
                <a:gd name="T2" fmla="*/ 0 w 174"/>
                <a:gd name="T3" fmla="*/ 2147483647 h 204"/>
                <a:gd name="T4" fmla="*/ 0 w 174"/>
                <a:gd name="T5" fmla="*/ 2147483647 h 204"/>
                <a:gd name="T6" fmla="*/ 2147483647 w 174"/>
                <a:gd name="T7" fmla="*/ 2147483647 h 204"/>
                <a:gd name="T8" fmla="*/ 2147483647 w 174"/>
                <a:gd name="T9" fmla="*/ 2147483647 h 204"/>
                <a:gd name="T10" fmla="*/ 2147483647 w 174"/>
                <a:gd name="T11" fmla="*/ 2147483647 h 204"/>
                <a:gd name="T12" fmla="*/ 2147483647 w 174"/>
                <a:gd name="T13" fmla="*/ 2147483647 h 204"/>
                <a:gd name="T14" fmla="*/ 2147483647 w 174"/>
                <a:gd name="T15" fmla="*/ 0 h 204"/>
                <a:gd name="T16" fmla="*/ 2147483647 w 174"/>
                <a:gd name="T17" fmla="*/ 2147483647 h 204"/>
                <a:gd name="T18" fmla="*/ 2147483647 w 174"/>
                <a:gd name="T19" fmla="*/ 2147483647 h 204"/>
                <a:gd name="T20" fmla="*/ 2147483647 w 174"/>
                <a:gd name="T21" fmla="*/ 2147483647 h 204"/>
                <a:gd name="T22" fmla="*/ 2147483647 w 174"/>
                <a:gd name="T23" fmla="*/ 2147483647 h 204"/>
                <a:gd name="T24" fmla="*/ 2147483647 w 174"/>
                <a:gd name="T25" fmla="*/ 2147483647 h 204"/>
                <a:gd name="T26" fmla="*/ 2147483647 w 174"/>
                <a:gd name="T27" fmla="*/ 2147483647 h 204"/>
                <a:gd name="T28" fmla="*/ 2147483647 w 174"/>
                <a:gd name="T29" fmla="*/ 2147483647 h 204"/>
                <a:gd name="T30" fmla="*/ 2147483647 w 174"/>
                <a:gd name="T31" fmla="*/ 2147483647 h 204"/>
                <a:gd name="T32" fmla="*/ 2147483647 w 174"/>
                <a:gd name="T33" fmla="*/ 2147483647 h 204"/>
                <a:gd name="T34" fmla="*/ 2147483647 w 174"/>
                <a:gd name="T35" fmla="*/ 2147483647 h 204"/>
                <a:gd name="T36" fmla="*/ 2147483647 w 174"/>
                <a:gd name="T37" fmla="*/ 2147483647 h 204"/>
                <a:gd name="T38" fmla="*/ 2147483647 w 174"/>
                <a:gd name="T39" fmla="*/ 2147483647 h 204"/>
                <a:gd name="T40" fmla="*/ 2147483647 w 174"/>
                <a:gd name="T41" fmla="*/ 2147483647 h 204"/>
                <a:gd name="T42" fmla="*/ 2147483647 w 174"/>
                <a:gd name="T43" fmla="*/ 2147483647 h 204"/>
                <a:gd name="T44" fmla="*/ 2147483647 w 174"/>
                <a:gd name="T45" fmla="*/ 2147483647 h 204"/>
                <a:gd name="T46" fmla="*/ 2147483647 w 174"/>
                <a:gd name="T47" fmla="*/ 2147483647 h 204"/>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74" h="204">
                  <a:moveTo>
                    <a:pt x="12" y="168"/>
                  </a:moveTo>
                  <a:lnTo>
                    <a:pt x="0" y="144"/>
                  </a:lnTo>
                  <a:lnTo>
                    <a:pt x="0" y="108"/>
                  </a:lnTo>
                  <a:lnTo>
                    <a:pt x="12" y="90"/>
                  </a:lnTo>
                  <a:lnTo>
                    <a:pt x="36" y="84"/>
                  </a:lnTo>
                  <a:lnTo>
                    <a:pt x="60" y="66"/>
                  </a:lnTo>
                  <a:lnTo>
                    <a:pt x="96" y="24"/>
                  </a:lnTo>
                  <a:lnTo>
                    <a:pt x="138" y="0"/>
                  </a:lnTo>
                  <a:lnTo>
                    <a:pt x="162" y="12"/>
                  </a:lnTo>
                  <a:lnTo>
                    <a:pt x="174" y="30"/>
                  </a:lnTo>
                  <a:lnTo>
                    <a:pt x="156" y="48"/>
                  </a:lnTo>
                  <a:lnTo>
                    <a:pt x="150" y="66"/>
                  </a:lnTo>
                  <a:lnTo>
                    <a:pt x="156" y="90"/>
                  </a:lnTo>
                  <a:lnTo>
                    <a:pt x="174" y="108"/>
                  </a:lnTo>
                  <a:lnTo>
                    <a:pt x="156" y="120"/>
                  </a:lnTo>
                  <a:lnTo>
                    <a:pt x="150" y="132"/>
                  </a:lnTo>
                  <a:lnTo>
                    <a:pt x="138" y="150"/>
                  </a:lnTo>
                  <a:lnTo>
                    <a:pt x="126" y="168"/>
                  </a:lnTo>
                  <a:lnTo>
                    <a:pt x="114" y="198"/>
                  </a:lnTo>
                  <a:lnTo>
                    <a:pt x="90" y="204"/>
                  </a:lnTo>
                  <a:lnTo>
                    <a:pt x="72" y="192"/>
                  </a:lnTo>
                  <a:lnTo>
                    <a:pt x="42" y="192"/>
                  </a:lnTo>
                  <a:lnTo>
                    <a:pt x="24" y="192"/>
                  </a:lnTo>
                  <a:lnTo>
                    <a:pt x="12" y="168"/>
                  </a:lnTo>
                  <a:close/>
                </a:path>
              </a:pathLst>
            </a:custGeom>
            <a:solidFill>
              <a:schemeClr val="bg1"/>
            </a:solidFill>
            <a:ln w="9525">
              <a:solidFill>
                <a:schemeClr val="tx1"/>
              </a:solidFill>
              <a:round/>
              <a:headEnd/>
              <a:tailEnd/>
            </a:ln>
          </p:spPr>
          <p:txBody>
            <a:bodyPr/>
            <a:lstStyle/>
            <a:p>
              <a:endParaRPr lang="en-US"/>
            </a:p>
          </p:txBody>
        </p:sp>
        <p:sp>
          <p:nvSpPr>
            <p:cNvPr id="12311" name="Freeform 274"/>
            <p:cNvSpPr>
              <a:spLocks/>
            </p:cNvSpPr>
            <p:nvPr/>
          </p:nvSpPr>
          <p:spPr bwMode="auto">
            <a:xfrm>
              <a:off x="2279798" y="4171474"/>
              <a:ext cx="201284" cy="267935"/>
            </a:xfrm>
            <a:custGeom>
              <a:avLst/>
              <a:gdLst>
                <a:gd name="T0" fmla="*/ 2147483647 w 108"/>
                <a:gd name="T1" fmla="*/ 2147483647 h 132"/>
                <a:gd name="T2" fmla="*/ 2147483647 w 108"/>
                <a:gd name="T3" fmla="*/ 2147483647 h 132"/>
                <a:gd name="T4" fmla="*/ 0 w 108"/>
                <a:gd name="T5" fmla="*/ 2147483647 h 132"/>
                <a:gd name="T6" fmla="*/ 2147483647 w 108"/>
                <a:gd name="T7" fmla="*/ 2147483647 h 132"/>
                <a:gd name="T8" fmla="*/ 2147483647 w 108"/>
                <a:gd name="T9" fmla="*/ 2147483647 h 132"/>
                <a:gd name="T10" fmla="*/ 2147483647 w 108"/>
                <a:gd name="T11" fmla="*/ 2147483647 h 132"/>
                <a:gd name="T12" fmla="*/ 2147483647 w 108"/>
                <a:gd name="T13" fmla="*/ 2147483647 h 132"/>
                <a:gd name="T14" fmla="*/ 2147483647 w 108"/>
                <a:gd name="T15" fmla="*/ 0 h 132"/>
                <a:gd name="T16" fmla="*/ 2147483647 w 108"/>
                <a:gd name="T17" fmla="*/ 2147483647 h 132"/>
                <a:gd name="T18" fmla="*/ 2147483647 w 108"/>
                <a:gd name="T19" fmla="*/ 2147483647 h 132"/>
                <a:gd name="T20" fmla="*/ 2147483647 w 108"/>
                <a:gd name="T21" fmla="*/ 2147483647 h 132"/>
                <a:gd name="T22" fmla="*/ 2147483647 w 108"/>
                <a:gd name="T23" fmla="*/ 2147483647 h 132"/>
                <a:gd name="T24" fmla="*/ 2147483647 w 108"/>
                <a:gd name="T25" fmla="*/ 2147483647 h 132"/>
                <a:gd name="T26" fmla="*/ 2147483647 w 108"/>
                <a:gd name="T27" fmla="*/ 2147483647 h 132"/>
                <a:gd name="T28" fmla="*/ 2147483647 w 108"/>
                <a:gd name="T29" fmla="*/ 2147483647 h 132"/>
                <a:gd name="T30" fmla="*/ 2147483647 w 108"/>
                <a:gd name="T31" fmla="*/ 2147483647 h 132"/>
                <a:gd name="T32" fmla="*/ 2147483647 w 108"/>
                <a:gd name="T33" fmla="*/ 2147483647 h 132"/>
                <a:gd name="T34" fmla="*/ 2147483647 w 108"/>
                <a:gd name="T35" fmla="*/ 2147483647 h 132"/>
                <a:gd name="T36" fmla="*/ 2147483647 w 108"/>
                <a:gd name="T37" fmla="*/ 2147483647 h 132"/>
                <a:gd name="T38" fmla="*/ 2147483647 w 108"/>
                <a:gd name="T39" fmla="*/ 2147483647 h 132"/>
                <a:gd name="T40" fmla="*/ 2147483647 w 108"/>
                <a:gd name="T41" fmla="*/ 2147483647 h 132"/>
                <a:gd name="T42" fmla="*/ 2147483647 w 108"/>
                <a:gd name="T43" fmla="*/ 2147483647 h 132"/>
                <a:gd name="T44" fmla="*/ 2147483647 w 108"/>
                <a:gd name="T45" fmla="*/ 2147483647 h 132"/>
                <a:gd name="T46" fmla="*/ 2147483647 w 108"/>
                <a:gd name="T47" fmla="*/ 2147483647 h 13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08" h="132">
                  <a:moveTo>
                    <a:pt x="12" y="126"/>
                  </a:moveTo>
                  <a:lnTo>
                    <a:pt x="12" y="108"/>
                  </a:lnTo>
                  <a:lnTo>
                    <a:pt x="0" y="84"/>
                  </a:lnTo>
                  <a:lnTo>
                    <a:pt x="6" y="66"/>
                  </a:lnTo>
                  <a:lnTo>
                    <a:pt x="24" y="24"/>
                  </a:lnTo>
                  <a:lnTo>
                    <a:pt x="36" y="12"/>
                  </a:lnTo>
                  <a:lnTo>
                    <a:pt x="66" y="6"/>
                  </a:lnTo>
                  <a:lnTo>
                    <a:pt x="108" y="0"/>
                  </a:lnTo>
                  <a:lnTo>
                    <a:pt x="108" y="12"/>
                  </a:lnTo>
                  <a:lnTo>
                    <a:pt x="90" y="12"/>
                  </a:lnTo>
                  <a:lnTo>
                    <a:pt x="54" y="24"/>
                  </a:lnTo>
                  <a:lnTo>
                    <a:pt x="42" y="42"/>
                  </a:lnTo>
                  <a:lnTo>
                    <a:pt x="84" y="42"/>
                  </a:lnTo>
                  <a:lnTo>
                    <a:pt x="90" y="60"/>
                  </a:lnTo>
                  <a:lnTo>
                    <a:pt x="78" y="66"/>
                  </a:lnTo>
                  <a:lnTo>
                    <a:pt x="66" y="78"/>
                  </a:lnTo>
                  <a:lnTo>
                    <a:pt x="90" y="102"/>
                  </a:lnTo>
                  <a:lnTo>
                    <a:pt x="96" y="126"/>
                  </a:lnTo>
                  <a:lnTo>
                    <a:pt x="72" y="126"/>
                  </a:lnTo>
                  <a:lnTo>
                    <a:pt x="54" y="108"/>
                  </a:lnTo>
                  <a:lnTo>
                    <a:pt x="36" y="84"/>
                  </a:lnTo>
                  <a:lnTo>
                    <a:pt x="36" y="114"/>
                  </a:lnTo>
                  <a:lnTo>
                    <a:pt x="36" y="132"/>
                  </a:lnTo>
                  <a:lnTo>
                    <a:pt x="12" y="126"/>
                  </a:lnTo>
                  <a:close/>
                </a:path>
              </a:pathLst>
            </a:custGeom>
            <a:solidFill>
              <a:schemeClr val="bg1"/>
            </a:solidFill>
            <a:ln w="9525">
              <a:solidFill>
                <a:schemeClr val="tx1"/>
              </a:solidFill>
              <a:round/>
              <a:headEnd/>
              <a:tailEnd/>
            </a:ln>
          </p:spPr>
          <p:txBody>
            <a:bodyPr/>
            <a:lstStyle/>
            <a:p>
              <a:endParaRPr lang="en-US"/>
            </a:p>
          </p:txBody>
        </p:sp>
        <p:sp>
          <p:nvSpPr>
            <p:cNvPr id="12312" name="Freeform 275"/>
            <p:cNvSpPr>
              <a:spLocks/>
            </p:cNvSpPr>
            <p:nvPr/>
          </p:nvSpPr>
          <p:spPr bwMode="auto">
            <a:xfrm>
              <a:off x="1822949" y="4476282"/>
              <a:ext cx="377692" cy="93409"/>
            </a:xfrm>
            <a:custGeom>
              <a:avLst/>
              <a:gdLst>
                <a:gd name="T0" fmla="*/ 0 w 34"/>
                <a:gd name="T1" fmla="*/ 2147483647 h 8"/>
                <a:gd name="T2" fmla="*/ 2147483647 w 34"/>
                <a:gd name="T3" fmla="*/ 0 h 8"/>
                <a:gd name="T4" fmla="*/ 2147483647 w 34"/>
                <a:gd name="T5" fmla="*/ 0 h 8"/>
                <a:gd name="T6" fmla="*/ 2147483647 w 34"/>
                <a:gd name="T7" fmla="*/ 2147483647 h 8"/>
                <a:gd name="T8" fmla="*/ 2147483647 w 34"/>
                <a:gd name="T9" fmla="*/ 2147483647 h 8"/>
                <a:gd name="T10" fmla="*/ 2147483647 w 34"/>
                <a:gd name="T11" fmla="*/ 2147483647 h 8"/>
                <a:gd name="T12" fmla="*/ 2147483647 w 34"/>
                <a:gd name="T13" fmla="*/ 2147483647 h 8"/>
                <a:gd name="T14" fmla="*/ 2147483647 w 34"/>
                <a:gd name="T15" fmla="*/ 2147483647 h 8"/>
                <a:gd name="T16" fmla="*/ 2147483647 w 34"/>
                <a:gd name="T17" fmla="*/ 2147483647 h 8"/>
                <a:gd name="T18" fmla="*/ 2147483647 w 34"/>
                <a:gd name="T19" fmla="*/ 2147483647 h 8"/>
                <a:gd name="T20" fmla="*/ 0 w 34"/>
                <a:gd name="T21" fmla="*/ 2147483647 h 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4" h="8">
                  <a:moveTo>
                    <a:pt x="0" y="1"/>
                  </a:moveTo>
                  <a:cubicBezTo>
                    <a:pt x="9" y="0"/>
                    <a:pt x="9" y="0"/>
                    <a:pt x="9" y="0"/>
                  </a:cubicBezTo>
                  <a:cubicBezTo>
                    <a:pt x="16" y="0"/>
                    <a:pt x="16" y="0"/>
                    <a:pt x="16" y="0"/>
                  </a:cubicBezTo>
                  <a:cubicBezTo>
                    <a:pt x="20" y="1"/>
                    <a:pt x="20" y="1"/>
                    <a:pt x="20" y="1"/>
                  </a:cubicBezTo>
                  <a:cubicBezTo>
                    <a:pt x="23" y="3"/>
                    <a:pt x="23" y="3"/>
                    <a:pt x="23" y="3"/>
                  </a:cubicBezTo>
                  <a:cubicBezTo>
                    <a:pt x="31" y="5"/>
                    <a:pt x="31" y="5"/>
                    <a:pt x="31" y="5"/>
                  </a:cubicBezTo>
                  <a:cubicBezTo>
                    <a:pt x="34" y="8"/>
                    <a:pt x="34" y="8"/>
                    <a:pt x="34" y="8"/>
                  </a:cubicBezTo>
                  <a:cubicBezTo>
                    <a:pt x="26" y="7"/>
                    <a:pt x="26" y="7"/>
                    <a:pt x="26" y="7"/>
                  </a:cubicBezTo>
                  <a:cubicBezTo>
                    <a:pt x="19" y="6"/>
                    <a:pt x="19" y="6"/>
                    <a:pt x="19" y="6"/>
                  </a:cubicBezTo>
                  <a:cubicBezTo>
                    <a:pt x="19" y="6"/>
                    <a:pt x="10" y="4"/>
                    <a:pt x="8" y="4"/>
                  </a:cubicBezTo>
                  <a:cubicBezTo>
                    <a:pt x="7" y="3"/>
                    <a:pt x="0" y="1"/>
                    <a:pt x="0" y="1"/>
                  </a:cubicBezTo>
                  <a:close/>
                </a:path>
              </a:pathLst>
            </a:custGeom>
            <a:solidFill>
              <a:schemeClr val="bg1"/>
            </a:solidFill>
            <a:ln w="9525">
              <a:solidFill>
                <a:schemeClr val="tx1"/>
              </a:solidFill>
              <a:round/>
              <a:headEnd/>
              <a:tailEnd/>
            </a:ln>
          </p:spPr>
          <p:txBody>
            <a:bodyPr/>
            <a:lstStyle/>
            <a:p>
              <a:endParaRPr lang="en-US"/>
            </a:p>
          </p:txBody>
        </p:sp>
        <p:sp>
          <p:nvSpPr>
            <p:cNvPr id="12313" name="Freeform 295"/>
            <p:cNvSpPr>
              <a:spLocks/>
            </p:cNvSpPr>
            <p:nvPr/>
          </p:nvSpPr>
          <p:spPr bwMode="auto">
            <a:xfrm>
              <a:off x="233022" y="2711346"/>
              <a:ext cx="581240" cy="589951"/>
            </a:xfrm>
            <a:custGeom>
              <a:avLst/>
              <a:gdLst>
                <a:gd name="T0" fmla="*/ 2147483647 w 52"/>
                <a:gd name="T1" fmla="*/ 2147483647 h 49"/>
                <a:gd name="T2" fmla="*/ 2147483647 w 52"/>
                <a:gd name="T3" fmla="*/ 2147483647 h 49"/>
                <a:gd name="T4" fmla="*/ 2147483647 w 52"/>
                <a:gd name="T5" fmla="*/ 2147483647 h 49"/>
                <a:gd name="T6" fmla="*/ 2147483647 w 52"/>
                <a:gd name="T7" fmla="*/ 2147483647 h 49"/>
                <a:gd name="T8" fmla="*/ 2147483647 w 52"/>
                <a:gd name="T9" fmla="*/ 2147483647 h 49"/>
                <a:gd name="T10" fmla="*/ 2147483647 w 52"/>
                <a:gd name="T11" fmla="*/ 2147483647 h 49"/>
                <a:gd name="T12" fmla="*/ 2147483647 w 52"/>
                <a:gd name="T13" fmla="*/ 2147483647 h 49"/>
                <a:gd name="T14" fmla="*/ 2147483647 w 52"/>
                <a:gd name="T15" fmla="*/ 2147483647 h 49"/>
                <a:gd name="T16" fmla="*/ 2147483647 w 52"/>
                <a:gd name="T17" fmla="*/ 2147483647 h 49"/>
                <a:gd name="T18" fmla="*/ 2147483647 w 52"/>
                <a:gd name="T19" fmla="*/ 2147483647 h 49"/>
                <a:gd name="T20" fmla="*/ 2147483647 w 52"/>
                <a:gd name="T21" fmla="*/ 2147483647 h 49"/>
                <a:gd name="T22" fmla="*/ 2147483647 w 52"/>
                <a:gd name="T23" fmla="*/ 2147483647 h 49"/>
                <a:gd name="T24" fmla="*/ 2147483647 w 52"/>
                <a:gd name="T25" fmla="*/ 2147483647 h 49"/>
                <a:gd name="T26" fmla="*/ 2147483647 w 52"/>
                <a:gd name="T27" fmla="*/ 2147483647 h 49"/>
                <a:gd name="T28" fmla="*/ 2147483647 w 52"/>
                <a:gd name="T29" fmla="*/ 0 h 49"/>
                <a:gd name="T30" fmla="*/ 2147483647 w 52"/>
                <a:gd name="T31" fmla="*/ 2147483647 h 49"/>
                <a:gd name="T32" fmla="*/ 2147483647 w 52"/>
                <a:gd name="T33" fmla="*/ 2147483647 h 49"/>
                <a:gd name="T34" fmla="*/ 2147483647 w 52"/>
                <a:gd name="T35" fmla="*/ 2147483647 h 49"/>
                <a:gd name="T36" fmla="*/ 2147483647 w 52"/>
                <a:gd name="T37" fmla="*/ 2147483647 h 49"/>
                <a:gd name="T38" fmla="*/ 2147483647 w 52"/>
                <a:gd name="T39" fmla="*/ 2147483647 h 49"/>
                <a:gd name="T40" fmla="*/ 2147483647 w 52"/>
                <a:gd name="T41" fmla="*/ 2147483647 h 49"/>
                <a:gd name="T42" fmla="*/ 2147483647 w 52"/>
                <a:gd name="T43" fmla="*/ 2147483647 h 49"/>
                <a:gd name="T44" fmla="*/ 2147483647 w 52"/>
                <a:gd name="T45" fmla="*/ 2147483647 h 49"/>
                <a:gd name="T46" fmla="*/ 2147483647 w 52"/>
                <a:gd name="T47" fmla="*/ 2147483647 h 49"/>
                <a:gd name="T48" fmla="*/ 2147483647 w 52"/>
                <a:gd name="T49" fmla="*/ 2147483647 h 49"/>
                <a:gd name="T50" fmla="*/ 2147483647 w 52"/>
                <a:gd name="T51" fmla="*/ 2147483647 h 49"/>
                <a:gd name="T52" fmla="*/ 2147483647 w 52"/>
                <a:gd name="T53" fmla="*/ 2147483647 h 49"/>
                <a:gd name="T54" fmla="*/ 2147483647 w 52"/>
                <a:gd name="T55" fmla="*/ 2147483647 h 49"/>
                <a:gd name="T56" fmla="*/ 0 w 52"/>
                <a:gd name="T57" fmla="*/ 2147483647 h 49"/>
                <a:gd name="T58" fmla="*/ 2147483647 w 52"/>
                <a:gd name="T59" fmla="*/ 2147483647 h 49"/>
                <a:gd name="T60" fmla="*/ 2147483647 w 52"/>
                <a:gd name="T61" fmla="*/ 2147483647 h 49"/>
                <a:gd name="T62" fmla="*/ 2147483647 w 52"/>
                <a:gd name="T63" fmla="*/ 2147483647 h 49"/>
                <a:gd name="T64" fmla="*/ 2147483647 w 52"/>
                <a:gd name="T65" fmla="*/ 2147483647 h 49"/>
                <a:gd name="T66" fmla="*/ 2147483647 w 52"/>
                <a:gd name="T67" fmla="*/ 2147483647 h 49"/>
                <a:gd name="T68" fmla="*/ 2147483647 w 52"/>
                <a:gd name="T69" fmla="*/ 2147483647 h 49"/>
                <a:gd name="T70" fmla="*/ 2147483647 w 52"/>
                <a:gd name="T71" fmla="*/ 2147483647 h 49"/>
                <a:gd name="T72" fmla="*/ 2147483647 w 52"/>
                <a:gd name="T73" fmla="*/ 2147483647 h 49"/>
                <a:gd name="T74" fmla="*/ 2147483647 w 52"/>
                <a:gd name="T75" fmla="*/ 2147483647 h 49"/>
                <a:gd name="T76" fmla="*/ 2147483647 w 52"/>
                <a:gd name="T77" fmla="*/ 2147483647 h 49"/>
                <a:gd name="T78" fmla="*/ 2147483647 w 52"/>
                <a:gd name="T79" fmla="*/ 2147483647 h 4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52" h="49">
                  <a:moveTo>
                    <a:pt x="28" y="47"/>
                  </a:moveTo>
                  <a:cubicBezTo>
                    <a:pt x="32" y="45"/>
                    <a:pt x="32" y="45"/>
                    <a:pt x="32" y="45"/>
                  </a:cubicBezTo>
                  <a:cubicBezTo>
                    <a:pt x="29" y="41"/>
                    <a:pt x="29" y="41"/>
                    <a:pt x="29" y="41"/>
                  </a:cubicBezTo>
                  <a:cubicBezTo>
                    <a:pt x="27" y="37"/>
                    <a:pt x="27" y="37"/>
                    <a:pt x="27" y="37"/>
                  </a:cubicBezTo>
                  <a:cubicBezTo>
                    <a:pt x="30" y="34"/>
                    <a:pt x="30" y="34"/>
                    <a:pt x="30" y="34"/>
                  </a:cubicBezTo>
                  <a:cubicBezTo>
                    <a:pt x="34" y="34"/>
                    <a:pt x="34" y="34"/>
                    <a:pt x="34" y="34"/>
                  </a:cubicBezTo>
                  <a:cubicBezTo>
                    <a:pt x="40" y="25"/>
                    <a:pt x="40" y="25"/>
                    <a:pt x="40" y="25"/>
                  </a:cubicBezTo>
                  <a:cubicBezTo>
                    <a:pt x="42" y="21"/>
                    <a:pt x="42" y="21"/>
                    <a:pt x="42" y="21"/>
                  </a:cubicBezTo>
                  <a:cubicBezTo>
                    <a:pt x="44" y="16"/>
                    <a:pt x="44" y="16"/>
                    <a:pt x="44" y="16"/>
                  </a:cubicBezTo>
                  <a:cubicBezTo>
                    <a:pt x="41" y="14"/>
                    <a:pt x="41" y="14"/>
                    <a:pt x="41" y="14"/>
                  </a:cubicBezTo>
                  <a:cubicBezTo>
                    <a:pt x="41" y="9"/>
                    <a:pt x="41" y="9"/>
                    <a:pt x="41" y="9"/>
                  </a:cubicBezTo>
                  <a:cubicBezTo>
                    <a:pt x="52" y="7"/>
                    <a:pt x="52" y="7"/>
                    <a:pt x="52" y="7"/>
                  </a:cubicBezTo>
                  <a:cubicBezTo>
                    <a:pt x="51" y="6"/>
                    <a:pt x="51" y="6"/>
                    <a:pt x="51" y="6"/>
                  </a:cubicBezTo>
                  <a:cubicBezTo>
                    <a:pt x="47" y="1"/>
                    <a:pt x="47" y="1"/>
                    <a:pt x="47" y="1"/>
                  </a:cubicBezTo>
                  <a:cubicBezTo>
                    <a:pt x="44" y="0"/>
                    <a:pt x="44" y="0"/>
                    <a:pt x="44" y="0"/>
                  </a:cubicBezTo>
                  <a:cubicBezTo>
                    <a:pt x="37" y="1"/>
                    <a:pt x="37" y="1"/>
                    <a:pt x="37" y="1"/>
                  </a:cubicBezTo>
                  <a:cubicBezTo>
                    <a:pt x="32" y="3"/>
                    <a:pt x="32" y="3"/>
                    <a:pt x="32" y="3"/>
                  </a:cubicBezTo>
                  <a:cubicBezTo>
                    <a:pt x="32" y="6"/>
                    <a:pt x="32" y="6"/>
                    <a:pt x="32" y="6"/>
                  </a:cubicBezTo>
                  <a:cubicBezTo>
                    <a:pt x="32" y="6"/>
                    <a:pt x="31" y="11"/>
                    <a:pt x="30" y="11"/>
                  </a:cubicBezTo>
                  <a:cubicBezTo>
                    <a:pt x="30" y="11"/>
                    <a:pt x="28" y="12"/>
                    <a:pt x="28" y="12"/>
                  </a:cubicBezTo>
                  <a:cubicBezTo>
                    <a:pt x="28" y="14"/>
                    <a:pt x="28" y="14"/>
                    <a:pt x="28" y="14"/>
                  </a:cubicBezTo>
                  <a:cubicBezTo>
                    <a:pt x="27" y="15"/>
                    <a:pt x="27" y="15"/>
                    <a:pt x="27" y="15"/>
                  </a:cubicBezTo>
                  <a:cubicBezTo>
                    <a:pt x="26" y="19"/>
                    <a:pt x="26" y="19"/>
                    <a:pt x="26" y="19"/>
                  </a:cubicBezTo>
                  <a:cubicBezTo>
                    <a:pt x="26" y="19"/>
                    <a:pt x="21" y="21"/>
                    <a:pt x="20" y="21"/>
                  </a:cubicBezTo>
                  <a:cubicBezTo>
                    <a:pt x="20" y="21"/>
                    <a:pt x="17" y="23"/>
                    <a:pt x="17" y="23"/>
                  </a:cubicBezTo>
                  <a:cubicBezTo>
                    <a:pt x="14" y="28"/>
                    <a:pt x="14" y="28"/>
                    <a:pt x="14" y="28"/>
                  </a:cubicBezTo>
                  <a:cubicBezTo>
                    <a:pt x="14" y="28"/>
                    <a:pt x="9" y="28"/>
                    <a:pt x="8" y="28"/>
                  </a:cubicBezTo>
                  <a:cubicBezTo>
                    <a:pt x="7" y="28"/>
                    <a:pt x="4" y="27"/>
                    <a:pt x="4" y="27"/>
                  </a:cubicBezTo>
                  <a:cubicBezTo>
                    <a:pt x="0" y="27"/>
                    <a:pt x="0" y="27"/>
                    <a:pt x="0" y="27"/>
                  </a:cubicBezTo>
                  <a:cubicBezTo>
                    <a:pt x="1" y="29"/>
                    <a:pt x="1" y="29"/>
                    <a:pt x="1" y="29"/>
                  </a:cubicBezTo>
                  <a:cubicBezTo>
                    <a:pt x="5" y="33"/>
                    <a:pt x="5" y="33"/>
                    <a:pt x="5" y="33"/>
                  </a:cubicBezTo>
                  <a:cubicBezTo>
                    <a:pt x="6" y="35"/>
                    <a:pt x="6" y="35"/>
                    <a:pt x="6" y="35"/>
                  </a:cubicBezTo>
                  <a:cubicBezTo>
                    <a:pt x="7" y="38"/>
                    <a:pt x="7" y="38"/>
                    <a:pt x="7" y="38"/>
                  </a:cubicBezTo>
                  <a:cubicBezTo>
                    <a:pt x="2" y="40"/>
                    <a:pt x="2" y="40"/>
                    <a:pt x="2" y="40"/>
                  </a:cubicBezTo>
                  <a:cubicBezTo>
                    <a:pt x="2" y="44"/>
                    <a:pt x="2" y="44"/>
                    <a:pt x="2" y="44"/>
                  </a:cubicBezTo>
                  <a:cubicBezTo>
                    <a:pt x="7" y="43"/>
                    <a:pt x="7" y="43"/>
                    <a:pt x="7" y="43"/>
                  </a:cubicBezTo>
                  <a:cubicBezTo>
                    <a:pt x="18" y="43"/>
                    <a:pt x="18" y="43"/>
                    <a:pt x="18" y="43"/>
                  </a:cubicBezTo>
                  <a:cubicBezTo>
                    <a:pt x="22" y="49"/>
                    <a:pt x="22" y="49"/>
                    <a:pt x="22" y="49"/>
                  </a:cubicBezTo>
                  <a:cubicBezTo>
                    <a:pt x="24" y="48"/>
                    <a:pt x="24" y="48"/>
                    <a:pt x="24" y="48"/>
                  </a:cubicBezTo>
                  <a:lnTo>
                    <a:pt x="28" y="47"/>
                  </a:lnTo>
                  <a:close/>
                </a:path>
              </a:pathLst>
            </a:custGeom>
            <a:solidFill>
              <a:schemeClr val="bg1"/>
            </a:solidFill>
            <a:ln w="9525">
              <a:solidFill>
                <a:schemeClr val="tx1"/>
              </a:solidFill>
              <a:round/>
              <a:headEnd/>
              <a:tailEnd/>
            </a:ln>
          </p:spPr>
          <p:txBody>
            <a:bodyPr/>
            <a:lstStyle/>
            <a:p>
              <a:endParaRPr lang="en-US"/>
            </a:p>
          </p:txBody>
        </p:sp>
        <p:sp>
          <p:nvSpPr>
            <p:cNvPr id="61" name="Freeform 296"/>
            <p:cNvSpPr>
              <a:spLocks/>
            </p:cNvSpPr>
            <p:nvPr/>
          </p:nvSpPr>
          <p:spPr bwMode="auto">
            <a:xfrm>
              <a:off x="477279" y="2771368"/>
              <a:ext cx="1031304" cy="1148689"/>
            </a:xfrm>
            <a:custGeom>
              <a:avLst/>
              <a:gdLst>
                <a:gd name="T0" fmla="*/ 875644101 w 553"/>
                <a:gd name="T1" fmla="*/ 396152390 h 571"/>
                <a:gd name="T2" fmla="*/ 937333995 w 553"/>
                <a:gd name="T3" fmla="*/ 304733108 h 571"/>
                <a:gd name="T4" fmla="*/ 947615208 w 553"/>
                <a:gd name="T5" fmla="*/ 284417134 h 571"/>
                <a:gd name="T6" fmla="*/ 855081676 w 553"/>
                <a:gd name="T7" fmla="*/ 253944474 h 571"/>
                <a:gd name="T8" fmla="*/ 781397034 w 553"/>
                <a:gd name="T9" fmla="*/ 325049082 h 571"/>
                <a:gd name="T10" fmla="*/ 699144714 w 553"/>
                <a:gd name="T11" fmla="*/ 325049082 h 571"/>
                <a:gd name="T12" fmla="*/ 647737342 w 553"/>
                <a:gd name="T13" fmla="*/ 304733108 h 571"/>
                <a:gd name="T14" fmla="*/ 606611182 w 553"/>
                <a:gd name="T15" fmla="*/ 335205768 h 571"/>
                <a:gd name="T16" fmla="*/ 493513916 w 553"/>
                <a:gd name="T17" fmla="*/ 314891095 h 571"/>
                <a:gd name="T18" fmla="*/ 421542809 w 553"/>
                <a:gd name="T19" fmla="*/ 203155839 h 571"/>
                <a:gd name="T20" fmla="*/ 349571703 w 553"/>
                <a:gd name="T21" fmla="*/ 142209218 h 571"/>
                <a:gd name="T22" fmla="*/ 359854224 w 553"/>
                <a:gd name="T23" fmla="*/ 81262596 h 571"/>
                <a:gd name="T24" fmla="*/ 390697862 w 553"/>
                <a:gd name="T25" fmla="*/ 0 h 571"/>
                <a:gd name="T26" fmla="*/ 287883118 w 553"/>
                <a:gd name="T27" fmla="*/ 0 h 571"/>
                <a:gd name="T28" fmla="*/ 308445543 w 553"/>
                <a:gd name="T29" fmla="*/ 20315974 h 571"/>
                <a:gd name="T30" fmla="*/ 195349586 w 553"/>
                <a:gd name="T31" fmla="*/ 91419282 h 571"/>
                <a:gd name="T32" fmla="*/ 205630798 w 553"/>
                <a:gd name="T33" fmla="*/ 162523891 h 571"/>
                <a:gd name="T34" fmla="*/ 123378479 w 553"/>
                <a:gd name="T35" fmla="*/ 294575121 h 571"/>
                <a:gd name="T36" fmla="*/ 51407372 w 553"/>
                <a:gd name="T37" fmla="*/ 325049082 h 571"/>
                <a:gd name="T38" fmla="*/ 102814745 w 553"/>
                <a:gd name="T39" fmla="*/ 406310377 h 571"/>
                <a:gd name="T40" fmla="*/ 20562425 w 553"/>
                <a:gd name="T41" fmla="*/ 436784339 h 571"/>
                <a:gd name="T42" fmla="*/ 0 w 553"/>
                <a:gd name="T43" fmla="*/ 446942326 h 571"/>
                <a:gd name="T44" fmla="*/ 71971107 w 553"/>
                <a:gd name="T45" fmla="*/ 538361608 h 571"/>
                <a:gd name="T46" fmla="*/ 154223426 w 553"/>
                <a:gd name="T47" fmla="*/ 690727511 h 571"/>
                <a:gd name="T48" fmla="*/ 236475745 w 553"/>
                <a:gd name="T49" fmla="*/ 865103471 h 571"/>
                <a:gd name="T50" fmla="*/ 298164330 w 553"/>
                <a:gd name="T51" fmla="*/ 966680740 h 571"/>
                <a:gd name="T52" fmla="*/ 370135437 w 553"/>
                <a:gd name="T53" fmla="*/ 885418144 h 571"/>
                <a:gd name="T54" fmla="*/ 390697862 w 553"/>
                <a:gd name="T55" fmla="*/ 773682888 h 571"/>
                <a:gd name="T56" fmla="*/ 472950182 w 553"/>
                <a:gd name="T57" fmla="*/ 650096864 h 571"/>
                <a:gd name="T58" fmla="*/ 586047448 w 553"/>
                <a:gd name="T59" fmla="*/ 558677582 h 571"/>
                <a:gd name="T60" fmla="*/ 668299767 w 553"/>
                <a:gd name="T61" fmla="*/ 497730960 h 571"/>
                <a:gd name="T62" fmla="*/ 637454820 w 553"/>
                <a:gd name="T63" fmla="*/ 396152390 h 571"/>
                <a:gd name="T64" fmla="*/ 658018555 w 553"/>
                <a:gd name="T65" fmla="*/ 365679730 h 571"/>
                <a:gd name="T66" fmla="*/ 719707140 w 553"/>
                <a:gd name="T67" fmla="*/ 385995704 h 571"/>
                <a:gd name="T68" fmla="*/ 771115821 w 553"/>
                <a:gd name="T69" fmla="*/ 416468364 h 571"/>
                <a:gd name="T70" fmla="*/ 791678246 w 553"/>
                <a:gd name="T71" fmla="*/ 446942326 h 571"/>
                <a:gd name="T72" fmla="*/ 791678246 w 553"/>
                <a:gd name="T73" fmla="*/ 518045633 h 571"/>
                <a:gd name="T74" fmla="*/ 844800463 w 553"/>
                <a:gd name="T75" fmla="*/ 426626351 h 5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553" h="571">
                  <a:moveTo>
                    <a:pt x="493" y="252"/>
                  </a:moveTo>
                  <a:lnTo>
                    <a:pt x="511" y="234"/>
                  </a:lnTo>
                  <a:lnTo>
                    <a:pt x="523" y="198"/>
                  </a:lnTo>
                  <a:lnTo>
                    <a:pt x="547" y="180"/>
                  </a:lnTo>
                  <a:lnTo>
                    <a:pt x="553" y="168"/>
                  </a:lnTo>
                  <a:lnTo>
                    <a:pt x="529" y="150"/>
                  </a:lnTo>
                  <a:lnTo>
                    <a:pt x="499" y="150"/>
                  </a:lnTo>
                  <a:lnTo>
                    <a:pt x="474" y="168"/>
                  </a:lnTo>
                  <a:lnTo>
                    <a:pt x="456" y="192"/>
                  </a:lnTo>
                  <a:lnTo>
                    <a:pt x="432" y="192"/>
                  </a:lnTo>
                  <a:lnTo>
                    <a:pt x="408" y="192"/>
                  </a:lnTo>
                  <a:lnTo>
                    <a:pt x="390" y="180"/>
                  </a:lnTo>
                  <a:lnTo>
                    <a:pt x="378" y="180"/>
                  </a:lnTo>
                  <a:lnTo>
                    <a:pt x="366" y="198"/>
                  </a:lnTo>
                  <a:lnTo>
                    <a:pt x="354" y="198"/>
                  </a:lnTo>
                  <a:lnTo>
                    <a:pt x="330" y="192"/>
                  </a:lnTo>
                  <a:lnTo>
                    <a:pt x="288" y="186"/>
                  </a:lnTo>
                  <a:lnTo>
                    <a:pt x="228" y="156"/>
                  </a:lnTo>
                  <a:lnTo>
                    <a:pt x="246" y="120"/>
                  </a:lnTo>
                  <a:lnTo>
                    <a:pt x="216" y="108"/>
                  </a:lnTo>
                  <a:lnTo>
                    <a:pt x="204" y="84"/>
                  </a:lnTo>
                  <a:lnTo>
                    <a:pt x="216" y="66"/>
                  </a:lnTo>
                  <a:lnTo>
                    <a:pt x="210" y="48"/>
                  </a:lnTo>
                  <a:lnTo>
                    <a:pt x="234" y="12"/>
                  </a:lnTo>
                  <a:lnTo>
                    <a:pt x="228" y="0"/>
                  </a:lnTo>
                  <a:lnTo>
                    <a:pt x="192" y="0"/>
                  </a:lnTo>
                  <a:lnTo>
                    <a:pt x="168" y="0"/>
                  </a:lnTo>
                  <a:lnTo>
                    <a:pt x="174" y="6"/>
                  </a:lnTo>
                  <a:lnTo>
                    <a:pt x="180" y="12"/>
                  </a:lnTo>
                  <a:lnTo>
                    <a:pt x="114" y="24"/>
                  </a:lnTo>
                  <a:lnTo>
                    <a:pt x="114" y="54"/>
                  </a:lnTo>
                  <a:lnTo>
                    <a:pt x="132" y="66"/>
                  </a:lnTo>
                  <a:lnTo>
                    <a:pt x="120" y="96"/>
                  </a:lnTo>
                  <a:lnTo>
                    <a:pt x="108" y="120"/>
                  </a:lnTo>
                  <a:lnTo>
                    <a:pt x="72" y="174"/>
                  </a:lnTo>
                  <a:lnTo>
                    <a:pt x="48" y="174"/>
                  </a:lnTo>
                  <a:lnTo>
                    <a:pt x="30" y="192"/>
                  </a:lnTo>
                  <a:lnTo>
                    <a:pt x="42" y="216"/>
                  </a:lnTo>
                  <a:lnTo>
                    <a:pt x="60" y="240"/>
                  </a:lnTo>
                  <a:lnTo>
                    <a:pt x="36" y="252"/>
                  </a:lnTo>
                  <a:lnTo>
                    <a:pt x="12" y="258"/>
                  </a:lnTo>
                  <a:lnTo>
                    <a:pt x="0" y="264"/>
                  </a:lnTo>
                  <a:lnTo>
                    <a:pt x="24" y="294"/>
                  </a:lnTo>
                  <a:lnTo>
                    <a:pt x="42" y="318"/>
                  </a:lnTo>
                  <a:lnTo>
                    <a:pt x="78" y="294"/>
                  </a:lnTo>
                  <a:lnTo>
                    <a:pt x="90" y="408"/>
                  </a:lnTo>
                  <a:lnTo>
                    <a:pt x="108" y="457"/>
                  </a:lnTo>
                  <a:lnTo>
                    <a:pt x="138" y="511"/>
                  </a:lnTo>
                  <a:lnTo>
                    <a:pt x="156" y="541"/>
                  </a:lnTo>
                  <a:lnTo>
                    <a:pt x="174" y="571"/>
                  </a:lnTo>
                  <a:lnTo>
                    <a:pt x="192" y="553"/>
                  </a:lnTo>
                  <a:lnTo>
                    <a:pt x="216" y="523"/>
                  </a:lnTo>
                  <a:lnTo>
                    <a:pt x="222" y="499"/>
                  </a:lnTo>
                  <a:lnTo>
                    <a:pt x="228" y="457"/>
                  </a:lnTo>
                  <a:lnTo>
                    <a:pt x="234" y="420"/>
                  </a:lnTo>
                  <a:lnTo>
                    <a:pt x="276" y="384"/>
                  </a:lnTo>
                  <a:lnTo>
                    <a:pt x="318" y="354"/>
                  </a:lnTo>
                  <a:lnTo>
                    <a:pt x="342" y="330"/>
                  </a:lnTo>
                  <a:lnTo>
                    <a:pt x="360" y="300"/>
                  </a:lnTo>
                  <a:lnTo>
                    <a:pt x="390" y="294"/>
                  </a:lnTo>
                  <a:lnTo>
                    <a:pt x="378" y="246"/>
                  </a:lnTo>
                  <a:lnTo>
                    <a:pt x="372" y="234"/>
                  </a:lnTo>
                  <a:lnTo>
                    <a:pt x="378" y="228"/>
                  </a:lnTo>
                  <a:lnTo>
                    <a:pt x="384" y="216"/>
                  </a:lnTo>
                  <a:lnTo>
                    <a:pt x="402" y="216"/>
                  </a:lnTo>
                  <a:lnTo>
                    <a:pt x="420" y="228"/>
                  </a:lnTo>
                  <a:lnTo>
                    <a:pt x="456" y="234"/>
                  </a:lnTo>
                  <a:lnTo>
                    <a:pt x="450" y="246"/>
                  </a:lnTo>
                  <a:lnTo>
                    <a:pt x="444" y="258"/>
                  </a:lnTo>
                  <a:lnTo>
                    <a:pt x="462" y="264"/>
                  </a:lnTo>
                  <a:lnTo>
                    <a:pt x="456" y="288"/>
                  </a:lnTo>
                  <a:lnTo>
                    <a:pt x="462" y="306"/>
                  </a:lnTo>
                  <a:lnTo>
                    <a:pt x="474" y="282"/>
                  </a:lnTo>
                  <a:lnTo>
                    <a:pt x="493" y="252"/>
                  </a:lnTo>
                  <a:close/>
                </a:path>
              </a:pathLst>
            </a:custGeom>
            <a:solidFill>
              <a:schemeClr val="accent2">
                <a:lumMod val="60000"/>
                <a:lumOff val="40000"/>
              </a:schemeClr>
            </a:solidFill>
            <a:ln w="9525">
              <a:solidFill>
                <a:schemeClr val="tx1"/>
              </a:solidFill>
              <a:round/>
              <a:headEnd/>
              <a:tailEnd/>
            </a:ln>
          </p:spPr>
          <p:txBody>
            <a:bodyPr/>
            <a:lstStyle/>
            <a:p>
              <a:pPr>
                <a:defRPr/>
              </a:pPr>
              <a:endParaRPr lang="en-US" dirty="0">
                <a:latin typeface="Arial" pitchFamily="34" charset="0"/>
              </a:endParaRPr>
            </a:p>
          </p:txBody>
        </p:sp>
        <p:sp>
          <p:nvSpPr>
            <p:cNvPr id="12315" name="Freeform 297"/>
            <p:cNvSpPr>
              <a:spLocks/>
            </p:cNvSpPr>
            <p:nvPr/>
          </p:nvSpPr>
          <p:spPr bwMode="auto">
            <a:xfrm>
              <a:off x="212668" y="2640059"/>
              <a:ext cx="513389" cy="408049"/>
            </a:xfrm>
            <a:custGeom>
              <a:avLst/>
              <a:gdLst>
                <a:gd name="T0" fmla="*/ 2147483647 w 46"/>
                <a:gd name="T1" fmla="*/ 2147483647 h 34"/>
                <a:gd name="T2" fmla="*/ 2147483647 w 46"/>
                <a:gd name="T3" fmla="*/ 2147483647 h 34"/>
                <a:gd name="T4" fmla="*/ 2147483647 w 46"/>
                <a:gd name="T5" fmla="*/ 2147483647 h 34"/>
                <a:gd name="T6" fmla="*/ 2147483647 w 46"/>
                <a:gd name="T7" fmla="*/ 2147483647 h 34"/>
                <a:gd name="T8" fmla="*/ 2147483647 w 46"/>
                <a:gd name="T9" fmla="*/ 0 h 34"/>
                <a:gd name="T10" fmla="*/ 2147483647 w 46"/>
                <a:gd name="T11" fmla="*/ 2147483647 h 34"/>
                <a:gd name="T12" fmla="*/ 2147483647 w 46"/>
                <a:gd name="T13" fmla="*/ 2147483647 h 34"/>
                <a:gd name="T14" fmla="*/ 2147483647 w 46"/>
                <a:gd name="T15" fmla="*/ 2147483647 h 34"/>
                <a:gd name="T16" fmla="*/ 2147483647 w 46"/>
                <a:gd name="T17" fmla="*/ 2147483647 h 34"/>
                <a:gd name="T18" fmla="*/ 2147483647 w 46"/>
                <a:gd name="T19" fmla="*/ 2147483647 h 34"/>
                <a:gd name="T20" fmla="*/ 2147483647 w 46"/>
                <a:gd name="T21" fmla="*/ 2147483647 h 34"/>
                <a:gd name="T22" fmla="*/ 2147483647 w 46"/>
                <a:gd name="T23" fmla="*/ 2147483647 h 34"/>
                <a:gd name="T24" fmla="*/ 2147483647 w 46"/>
                <a:gd name="T25" fmla="*/ 2147483647 h 34"/>
                <a:gd name="T26" fmla="*/ 2147483647 w 46"/>
                <a:gd name="T27" fmla="*/ 2147483647 h 34"/>
                <a:gd name="T28" fmla="*/ 2147483647 w 46"/>
                <a:gd name="T29" fmla="*/ 2147483647 h 34"/>
                <a:gd name="T30" fmla="*/ 2147483647 w 46"/>
                <a:gd name="T31" fmla="*/ 2147483647 h 34"/>
                <a:gd name="T32" fmla="*/ 2147483647 w 46"/>
                <a:gd name="T33" fmla="*/ 2147483647 h 34"/>
                <a:gd name="T34" fmla="*/ 0 w 46"/>
                <a:gd name="T35" fmla="*/ 2147483647 h 34"/>
                <a:gd name="T36" fmla="*/ 0 w 46"/>
                <a:gd name="T37" fmla="*/ 2147483647 h 34"/>
                <a:gd name="T38" fmla="*/ 2147483647 w 46"/>
                <a:gd name="T39" fmla="*/ 2147483647 h 34"/>
                <a:gd name="T40" fmla="*/ 2147483647 w 46"/>
                <a:gd name="T41" fmla="*/ 2147483647 h 34"/>
                <a:gd name="T42" fmla="*/ 2147483647 w 46"/>
                <a:gd name="T43" fmla="*/ 2147483647 h 34"/>
                <a:gd name="T44" fmla="*/ 2147483647 w 46"/>
                <a:gd name="T45" fmla="*/ 2147483647 h 34"/>
                <a:gd name="T46" fmla="*/ 2147483647 w 46"/>
                <a:gd name="T47" fmla="*/ 2147483647 h 34"/>
                <a:gd name="T48" fmla="*/ 2147483647 w 46"/>
                <a:gd name="T49" fmla="*/ 2147483647 h 34"/>
                <a:gd name="T50" fmla="*/ 2147483647 w 46"/>
                <a:gd name="T51" fmla="*/ 2147483647 h 34"/>
                <a:gd name="T52" fmla="*/ 2147483647 w 46"/>
                <a:gd name="T53" fmla="*/ 2147483647 h 34"/>
                <a:gd name="T54" fmla="*/ 2147483647 w 46"/>
                <a:gd name="T55" fmla="*/ 2147483647 h 34"/>
                <a:gd name="T56" fmla="*/ 2147483647 w 46"/>
                <a:gd name="T57" fmla="*/ 2147483647 h 34"/>
                <a:gd name="T58" fmla="*/ 2147483647 w 46"/>
                <a:gd name="T59" fmla="*/ 2147483647 h 34"/>
                <a:gd name="T60" fmla="*/ 2147483647 w 46"/>
                <a:gd name="T61" fmla="*/ 2147483647 h 34"/>
                <a:gd name="T62" fmla="*/ 2147483647 w 46"/>
                <a:gd name="T63" fmla="*/ 2147483647 h 34"/>
                <a:gd name="T64" fmla="*/ 2147483647 w 46"/>
                <a:gd name="T65" fmla="*/ 2147483647 h 34"/>
                <a:gd name="T66" fmla="*/ 2147483647 w 46"/>
                <a:gd name="T67" fmla="*/ 2147483647 h 34"/>
                <a:gd name="T68" fmla="*/ 2147483647 w 46"/>
                <a:gd name="T69" fmla="*/ 2147483647 h 34"/>
                <a:gd name="T70" fmla="*/ 2147483647 w 46"/>
                <a:gd name="T71" fmla="*/ 2147483647 h 34"/>
                <a:gd name="T72" fmla="*/ 2147483647 w 46"/>
                <a:gd name="T73" fmla="*/ 2147483647 h 34"/>
                <a:gd name="T74" fmla="*/ 2147483647 w 46"/>
                <a:gd name="T75" fmla="*/ 2147483647 h 3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6" h="34">
                  <a:moveTo>
                    <a:pt x="42" y="3"/>
                  </a:moveTo>
                  <a:cubicBezTo>
                    <a:pt x="38" y="4"/>
                    <a:pt x="38" y="4"/>
                    <a:pt x="38" y="4"/>
                  </a:cubicBezTo>
                  <a:cubicBezTo>
                    <a:pt x="35" y="4"/>
                    <a:pt x="35" y="4"/>
                    <a:pt x="35" y="4"/>
                  </a:cubicBezTo>
                  <a:cubicBezTo>
                    <a:pt x="34" y="1"/>
                    <a:pt x="34" y="1"/>
                    <a:pt x="34" y="1"/>
                  </a:cubicBezTo>
                  <a:cubicBezTo>
                    <a:pt x="33" y="0"/>
                    <a:pt x="33" y="0"/>
                    <a:pt x="33" y="0"/>
                  </a:cubicBezTo>
                  <a:cubicBezTo>
                    <a:pt x="30" y="3"/>
                    <a:pt x="30" y="3"/>
                    <a:pt x="30" y="3"/>
                  </a:cubicBezTo>
                  <a:cubicBezTo>
                    <a:pt x="28" y="5"/>
                    <a:pt x="28" y="5"/>
                    <a:pt x="28" y="5"/>
                  </a:cubicBezTo>
                  <a:cubicBezTo>
                    <a:pt x="24" y="6"/>
                    <a:pt x="24" y="6"/>
                    <a:pt x="24" y="6"/>
                  </a:cubicBezTo>
                  <a:cubicBezTo>
                    <a:pt x="22" y="4"/>
                    <a:pt x="22" y="4"/>
                    <a:pt x="22" y="4"/>
                  </a:cubicBezTo>
                  <a:cubicBezTo>
                    <a:pt x="19" y="4"/>
                    <a:pt x="19" y="4"/>
                    <a:pt x="19" y="4"/>
                  </a:cubicBezTo>
                  <a:cubicBezTo>
                    <a:pt x="15" y="3"/>
                    <a:pt x="15" y="3"/>
                    <a:pt x="15" y="3"/>
                  </a:cubicBezTo>
                  <a:cubicBezTo>
                    <a:pt x="14" y="8"/>
                    <a:pt x="14" y="8"/>
                    <a:pt x="14" y="8"/>
                  </a:cubicBezTo>
                  <a:cubicBezTo>
                    <a:pt x="9" y="10"/>
                    <a:pt x="9" y="10"/>
                    <a:pt x="9" y="10"/>
                  </a:cubicBezTo>
                  <a:cubicBezTo>
                    <a:pt x="7" y="12"/>
                    <a:pt x="7" y="12"/>
                    <a:pt x="7" y="12"/>
                  </a:cubicBezTo>
                  <a:cubicBezTo>
                    <a:pt x="4" y="11"/>
                    <a:pt x="4" y="11"/>
                    <a:pt x="4" y="11"/>
                  </a:cubicBezTo>
                  <a:cubicBezTo>
                    <a:pt x="2" y="10"/>
                    <a:pt x="2" y="10"/>
                    <a:pt x="2" y="10"/>
                  </a:cubicBezTo>
                  <a:cubicBezTo>
                    <a:pt x="1" y="16"/>
                    <a:pt x="1" y="16"/>
                    <a:pt x="1" y="16"/>
                  </a:cubicBezTo>
                  <a:cubicBezTo>
                    <a:pt x="0" y="20"/>
                    <a:pt x="0" y="20"/>
                    <a:pt x="0" y="20"/>
                  </a:cubicBezTo>
                  <a:cubicBezTo>
                    <a:pt x="0" y="25"/>
                    <a:pt x="0" y="25"/>
                    <a:pt x="0" y="25"/>
                  </a:cubicBezTo>
                  <a:cubicBezTo>
                    <a:pt x="4" y="27"/>
                    <a:pt x="4" y="27"/>
                    <a:pt x="4" y="27"/>
                  </a:cubicBezTo>
                  <a:cubicBezTo>
                    <a:pt x="2" y="33"/>
                    <a:pt x="2" y="33"/>
                    <a:pt x="2" y="33"/>
                  </a:cubicBezTo>
                  <a:cubicBezTo>
                    <a:pt x="2" y="33"/>
                    <a:pt x="2" y="33"/>
                    <a:pt x="2" y="33"/>
                  </a:cubicBezTo>
                  <a:cubicBezTo>
                    <a:pt x="6" y="33"/>
                    <a:pt x="6" y="33"/>
                    <a:pt x="6" y="33"/>
                  </a:cubicBezTo>
                  <a:cubicBezTo>
                    <a:pt x="6" y="33"/>
                    <a:pt x="9" y="34"/>
                    <a:pt x="10" y="34"/>
                  </a:cubicBezTo>
                  <a:cubicBezTo>
                    <a:pt x="11" y="34"/>
                    <a:pt x="16" y="34"/>
                    <a:pt x="16" y="34"/>
                  </a:cubicBezTo>
                  <a:cubicBezTo>
                    <a:pt x="19" y="29"/>
                    <a:pt x="19" y="29"/>
                    <a:pt x="19" y="29"/>
                  </a:cubicBezTo>
                  <a:cubicBezTo>
                    <a:pt x="19" y="29"/>
                    <a:pt x="22" y="27"/>
                    <a:pt x="22" y="27"/>
                  </a:cubicBezTo>
                  <a:cubicBezTo>
                    <a:pt x="23" y="27"/>
                    <a:pt x="28" y="25"/>
                    <a:pt x="28" y="25"/>
                  </a:cubicBezTo>
                  <a:cubicBezTo>
                    <a:pt x="29" y="21"/>
                    <a:pt x="29" y="21"/>
                    <a:pt x="29" y="21"/>
                  </a:cubicBezTo>
                  <a:cubicBezTo>
                    <a:pt x="30" y="20"/>
                    <a:pt x="30" y="20"/>
                    <a:pt x="30" y="20"/>
                  </a:cubicBezTo>
                  <a:cubicBezTo>
                    <a:pt x="30" y="18"/>
                    <a:pt x="30" y="18"/>
                    <a:pt x="30" y="18"/>
                  </a:cubicBezTo>
                  <a:cubicBezTo>
                    <a:pt x="30" y="18"/>
                    <a:pt x="32" y="17"/>
                    <a:pt x="32" y="17"/>
                  </a:cubicBezTo>
                  <a:cubicBezTo>
                    <a:pt x="33" y="17"/>
                    <a:pt x="34" y="12"/>
                    <a:pt x="34" y="12"/>
                  </a:cubicBezTo>
                  <a:cubicBezTo>
                    <a:pt x="34" y="9"/>
                    <a:pt x="34" y="9"/>
                    <a:pt x="34" y="9"/>
                  </a:cubicBezTo>
                  <a:cubicBezTo>
                    <a:pt x="39" y="7"/>
                    <a:pt x="39" y="7"/>
                    <a:pt x="39" y="7"/>
                  </a:cubicBezTo>
                  <a:cubicBezTo>
                    <a:pt x="46" y="6"/>
                    <a:pt x="46" y="6"/>
                    <a:pt x="46" y="6"/>
                  </a:cubicBezTo>
                  <a:cubicBezTo>
                    <a:pt x="44" y="3"/>
                    <a:pt x="44" y="3"/>
                    <a:pt x="44" y="3"/>
                  </a:cubicBezTo>
                  <a:lnTo>
                    <a:pt x="42" y="3"/>
                  </a:lnTo>
                  <a:close/>
                </a:path>
              </a:pathLst>
            </a:custGeom>
            <a:solidFill>
              <a:schemeClr val="bg1"/>
            </a:solidFill>
            <a:ln w="9525">
              <a:solidFill>
                <a:schemeClr val="tx1"/>
              </a:solidFill>
              <a:round/>
              <a:headEnd/>
              <a:tailEnd/>
            </a:ln>
          </p:spPr>
          <p:txBody>
            <a:bodyPr/>
            <a:lstStyle/>
            <a:p>
              <a:endParaRPr lang="en-US"/>
            </a:p>
          </p:txBody>
        </p:sp>
        <p:sp>
          <p:nvSpPr>
            <p:cNvPr id="63" name="Freeform 448"/>
            <p:cNvSpPr>
              <a:spLocks/>
            </p:cNvSpPr>
            <p:nvPr/>
          </p:nvSpPr>
          <p:spPr bwMode="auto">
            <a:xfrm>
              <a:off x="1660112" y="3965232"/>
              <a:ext cx="162837" cy="206506"/>
            </a:xfrm>
            <a:custGeom>
              <a:avLst/>
              <a:gdLst>
                <a:gd name="T0" fmla="*/ 0 w 675"/>
                <a:gd name="T1" fmla="*/ 1220161 h 773"/>
                <a:gd name="T2" fmla="*/ 2210628 w 675"/>
                <a:gd name="T3" fmla="*/ 10088540 h 773"/>
                <a:gd name="T4" fmla="*/ 8046919 w 675"/>
                <a:gd name="T5" fmla="*/ 17230787 h 773"/>
                <a:gd name="T6" fmla="*/ 17833017 w 675"/>
                <a:gd name="T7" fmla="*/ 22885137 h 773"/>
                <a:gd name="T8" fmla="*/ 19896339 w 675"/>
                <a:gd name="T9" fmla="*/ 23004169 h 773"/>
                <a:gd name="T10" fmla="*/ 16594990 w 675"/>
                <a:gd name="T11" fmla="*/ 17349818 h 773"/>
                <a:gd name="T12" fmla="*/ 14531668 w 675"/>
                <a:gd name="T13" fmla="*/ 15504827 h 773"/>
                <a:gd name="T14" fmla="*/ 14531668 w 675"/>
                <a:gd name="T15" fmla="*/ 8005313 h 773"/>
                <a:gd name="T16" fmla="*/ 9520843 w 675"/>
                <a:gd name="T17" fmla="*/ 2321291 h 773"/>
                <a:gd name="T18" fmla="*/ 8430122 w 675"/>
                <a:gd name="T19" fmla="*/ 1726132 h 773"/>
                <a:gd name="T20" fmla="*/ 7457522 w 675"/>
                <a:gd name="T21" fmla="*/ 3303388 h 773"/>
                <a:gd name="T22" fmla="*/ 4156173 w 675"/>
                <a:gd name="T23" fmla="*/ 3809187 h 773"/>
                <a:gd name="T24" fmla="*/ 4273949 w 675"/>
                <a:gd name="T25" fmla="*/ 2083227 h 773"/>
                <a:gd name="T26" fmla="*/ 501151 w 675"/>
                <a:gd name="T27" fmla="*/ 0 h 773"/>
                <a:gd name="T28" fmla="*/ 0 w 675"/>
                <a:gd name="T29" fmla="*/ 1220161 h 77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75" h="773">
                  <a:moveTo>
                    <a:pt x="0" y="41"/>
                  </a:moveTo>
                  <a:lnTo>
                    <a:pt x="75" y="339"/>
                  </a:lnTo>
                  <a:lnTo>
                    <a:pt x="273" y="579"/>
                  </a:lnTo>
                  <a:lnTo>
                    <a:pt x="605" y="769"/>
                  </a:lnTo>
                  <a:lnTo>
                    <a:pt x="675" y="773"/>
                  </a:lnTo>
                  <a:lnTo>
                    <a:pt x="563" y="583"/>
                  </a:lnTo>
                  <a:lnTo>
                    <a:pt x="493" y="521"/>
                  </a:lnTo>
                  <a:lnTo>
                    <a:pt x="493" y="269"/>
                  </a:lnTo>
                  <a:lnTo>
                    <a:pt x="323" y="78"/>
                  </a:lnTo>
                  <a:lnTo>
                    <a:pt x="286" y="58"/>
                  </a:lnTo>
                  <a:lnTo>
                    <a:pt x="253" y="111"/>
                  </a:lnTo>
                  <a:lnTo>
                    <a:pt x="141" y="128"/>
                  </a:lnTo>
                  <a:lnTo>
                    <a:pt x="145" y="70"/>
                  </a:lnTo>
                  <a:lnTo>
                    <a:pt x="17" y="0"/>
                  </a:lnTo>
                  <a:lnTo>
                    <a:pt x="0" y="41"/>
                  </a:lnTo>
                  <a:close/>
                </a:path>
              </a:pathLst>
            </a:custGeom>
            <a:solidFill>
              <a:schemeClr val="accent2">
                <a:lumMod val="60000"/>
                <a:lumOff val="40000"/>
              </a:schemeClr>
            </a:solidFill>
            <a:ln w="9525" cap="flat" cmpd="sng">
              <a:solidFill>
                <a:schemeClr val="tx1"/>
              </a:solidFill>
              <a:prstDash val="solid"/>
              <a:round/>
              <a:headEnd type="none" w="med" len="med"/>
              <a:tailEnd type="none" w="med" len="med"/>
            </a:ln>
          </p:spPr>
          <p:txBody>
            <a:bodyPr/>
            <a:lstStyle/>
            <a:p>
              <a:pPr>
                <a:defRPr/>
              </a:pPr>
              <a:endParaRPr lang="en-US" dirty="0">
                <a:latin typeface="Arial" pitchFamily="34" charset="0"/>
              </a:endParaRPr>
            </a:p>
          </p:txBody>
        </p:sp>
        <p:sp>
          <p:nvSpPr>
            <p:cNvPr id="12317" name="Freeform 451"/>
            <p:cNvSpPr>
              <a:spLocks/>
            </p:cNvSpPr>
            <p:nvPr/>
          </p:nvSpPr>
          <p:spPr bwMode="auto">
            <a:xfrm>
              <a:off x="2790927" y="4151809"/>
              <a:ext cx="307582" cy="287600"/>
            </a:xfrm>
            <a:custGeom>
              <a:avLst/>
              <a:gdLst>
                <a:gd name="T0" fmla="*/ 2147483647 w 575"/>
                <a:gd name="T1" fmla="*/ 2147483647 h 488"/>
                <a:gd name="T2" fmla="*/ 2147483647 w 575"/>
                <a:gd name="T3" fmla="*/ 2147483647 h 488"/>
                <a:gd name="T4" fmla="*/ 2147483647 w 575"/>
                <a:gd name="T5" fmla="*/ 2147483647 h 488"/>
                <a:gd name="T6" fmla="*/ 2147483647 w 575"/>
                <a:gd name="T7" fmla="*/ 2147483647 h 488"/>
                <a:gd name="T8" fmla="*/ 2147483647 w 575"/>
                <a:gd name="T9" fmla="*/ 0 h 488"/>
                <a:gd name="T10" fmla="*/ 2147483647 w 575"/>
                <a:gd name="T11" fmla="*/ 2147483647 h 488"/>
                <a:gd name="T12" fmla="*/ 0 w 575"/>
                <a:gd name="T13" fmla="*/ 2147483647 h 488"/>
                <a:gd name="T14" fmla="*/ 2147483647 w 575"/>
                <a:gd name="T15" fmla="*/ 2147483647 h 488"/>
                <a:gd name="T16" fmla="*/ 2147483647 w 575"/>
                <a:gd name="T17" fmla="*/ 2147483647 h 488"/>
                <a:gd name="T18" fmla="*/ 2147483647 w 575"/>
                <a:gd name="T19" fmla="*/ 2147483647 h 488"/>
                <a:gd name="T20" fmla="*/ 2147483647 w 575"/>
                <a:gd name="T21" fmla="*/ 2147483647 h 488"/>
                <a:gd name="T22" fmla="*/ 2147483647 w 575"/>
                <a:gd name="T23" fmla="*/ 2147483647 h 488"/>
                <a:gd name="T24" fmla="*/ 2147483647 w 575"/>
                <a:gd name="T25" fmla="*/ 2147483647 h 488"/>
                <a:gd name="T26" fmla="*/ 2147483647 w 575"/>
                <a:gd name="T27" fmla="*/ 2147483647 h 488"/>
                <a:gd name="T28" fmla="*/ 2147483647 w 575"/>
                <a:gd name="T29" fmla="*/ 2147483647 h 488"/>
                <a:gd name="T30" fmla="*/ 2147483647 w 575"/>
                <a:gd name="T31" fmla="*/ 2147483647 h 488"/>
                <a:gd name="T32" fmla="*/ 2147483647 w 575"/>
                <a:gd name="T33" fmla="*/ 2147483647 h 488"/>
                <a:gd name="T34" fmla="*/ 2147483647 w 575"/>
                <a:gd name="T35" fmla="*/ 2147483647 h 488"/>
                <a:gd name="T36" fmla="*/ 2147483647 w 575"/>
                <a:gd name="T37" fmla="*/ 2147483647 h 488"/>
                <a:gd name="T38" fmla="*/ 2147483647 w 575"/>
                <a:gd name="T39" fmla="*/ 2147483647 h 488"/>
                <a:gd name="T40" fmla="*/ 2147483647 w 575"/>
                <a:gd name="T41" fmla="*/ 2147483647 h 48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575" h="488">
                  <a:moveTo>
                    <a:pt x="410" y="71"/>
                  </a:moveTo>
                  <a:lnTo>
                    <a:pt x="321" y="142"/>
                  </a:lnTo>
                  <a:lnTo>
                    <a:pt x="233" y="142"/>
                  </a:lnTo>
                  <a:lnTo>
                    <a:pt x="178" y="71"/>
                  </a:lnTo>
                  <a:lnTo>
                    <a:pt x="107" y="0"/>
                  </a:lnTo>
                  <a:lnTo>
                    <a:pt x="36" y="19"/>
                  </a:lnTo>
                  <a:lnTo>
                    <a:pt x="0" y="90"/>
                  </a:lnTo>
                  <a:lnTo>
                    <a:pt x="72" y="124"/>
                  </a:lnTo>
                  <a:lnTo>
                    <a:pt x="89" y="159"/>
                  </a:lnTo>
                  <a:lnTo>
                    <a:pt x="107" y="213"/>
                  </a:lnTo>
                  <a:lnTo>
                    <a:pt x="160" y="213"/>
                  </a:lnTo>
                  <a:lnTo>
                    <a:pt x="197" y="230"/>
                  </a:lnTo>
                  <a:lnTo>
                    <a:pt x="321" y="283"/>
                  </a:lnTo>
                  <a:lnTo>
                    <a:pt x="446" y="353"/>
                  </a:lnTo>
                  <a:lnTo>
                    <a:pt x="465" y="389"/>
                  </a:lnTo>
                  <a:lnTo>
                    <a:pt x="393" y="424"/>
                  </a:lnTo>
                  <a:lnTo>
                    <a:pt x="465" y="442"/>
                  </a:lnTo>
                  <a:lnTo>
                    <a:pt x="518" y="459"/>
                  </a:lnTo>
                  <a:lnTo>
                    <a:pt x="575" y="488"/>
                  </a:lnTo>
                  <a:lnTo>
                    <a:pt x="575" y="122"/>
                  </a:lnTo>
                  <a:lnTo>
                    <a:pt x="410" y="71"/>
                  </a:lnTo>
                  <a:close/>
                </a:path>
              </a:pathLst>
            </a:custGeom>
            <a:solidFill>
              <a:schemeClr val="bg1"/>
            </a:solidFill>
            <a:ln w="9525" cap="flat" cmpd="sng">
              <a:solidFill>
                <a:schemeClr val="tx1"/>
              </a:solidFill>
              <a:prstDash val="solid"/>
              <a:round/>
              <a:headEnd type="none" w="med" len="med"/>
              <a:tailEnd type="none" w="med" len="med"/>
            </a:ln>
          </p:spPr>
          <p:txBody>
            <a:bodyPr/>
            <a:lstStyle/>
            <a:p>
              <a:endParaRPr lang="en-US"/>
            </a:p>
          </p:txBody>
        </p:sp>
        <p:sp>
          <p:nvSpPr>
            <p:cNvPr id="12318" name="Freeform 452"/>
            <p:cNvSpPr>
              <a:spLocks/>
            </p:cNvSpPr>
            <p:nvPr/>
          </p:nvSpPr>
          <p:spPr bwMode="auto">
            <a:xfrm>
              <a:off x="3098509" y="4220637"/>
              <a:ext cx="248779" cy="263019"/>
            </a:xfrm>
            <a:custGeom>
              <a:avLst/>
              <a:gdLst>
                <a:gd name="T0" fmla="*/ 2147483647 w 460"/>
                <a:gd name="T1" fmla="*/ 2147483647 h 443"/>
                <a:gd name="T2" fmla="*/ 2147483647 w 460"/>
                <a:gd name="T3" fmla="*/ 2147483647 h 443"/>
                <a:gd name="T4" fmla="*/ 2147483647 w 460"/>
                <a:gd name="T5" fmla="*/ 2147483647 h 443"/>
                <a:gd name="T6" fmla="*/ 2147483647 w 460"/>
                <a:gd name="T7" fmla="*/ 2147483647 h 443"/>
                <a:gd name="T8" fmla="*/ 2147483647 w 460"/>
                <a:gd name="T9" fmla="*/ 2147483647 h 443"/>
                <a:gd name="T10" fmla="*/ 2147483647 w 460"/>
                <a:gd name="T11" fmla="*/ 2147483647 h 443"/>
                <a:gd name="T12" fmla="*/ 0 w 460"/>
                <a:gd name="T13" fmla="*/ 0 h 443"/>
                <a:gd name="T14" fmla="*/ 0 w 460"/>
                <a:gd name="T15" fmla="*/ 2147483647 h 443"/>
                <a:gd name="T16" fmla="*/ 2147483647 w 460"/>
                <a:gd name="T17" fmla="*/ 2147483647 h 443"/>
                <a:gd name="T18" fmla="*/ 2147483647 w 460"/>
                <a:gd name="T19" fmla="*/ 2147483647 h 443"/>
                <a:gd name="T20" fmla="*/ 2147483647 w 460"/>
                <a:gd name="T21" fmla="*/ 2147483647 h 443"/>
                <a:gd name="T22" fmla="*/ 2147483647 w 460"/>
                <a:gd name="T23" fmla="*/ 2147483647 h 443"/>
                <a:gd name="T24" fmla="*/ 2147483647 w 460"/>
                <a:gd name="T25" fmla="*/ 2147483647 h 443"/>
                <a:gd name="T26" fmla="*/ 2147483647 w 460"/>
                <a:gd name="T27" fmla="*/ 2147483647 h 443"/>
                <a:gd name="T28" fmla="*/ 2147483647 w 460"/>
                <a:gd name="T29" fmla="*/ 2147483647 h 443"/>
                <a:gd name="T30" fmla="*/ 2147483647 w 460"/>
                <a:gd name="T31" fmla="*/ 2147483647 h 443"/>
                <a:gd name="T32" fmla="*/ 2147483647 w 460"/>
                <a:gd name="T33" fmla="*/ 2147483647 h 44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60" h="443">
                  <a:moveTo>
                    <a:pt x="353" y="302"/>
                  </a:moveTo>
                  <a:lnTo>
                    <a:pt x="336" y="249"/>
                  </a:lnTo>
                  <a:lnTo>
                    <a:pt x="372" y="214"/>
                  </a:lnTo>
                  <a:lnTo>
                    <a:pt x="283" y="161"/>
                  </a:lnTo>
                  <a:lnTo>
                    <a:pt x="247" y="108"/>
                  </a:lnTo>
                  <a:lnTo>
                    <a:pt x="122" y="37"/>
                  </a:lnTo>
                  <a:lnTo>
                    <a:pt x="0" y="0"/>
                  </a:lnTo>
                  <a:lnTo>
                    <a:pt x="0" y="366"/>
                  </a:lnTo>
                  <a:lnTo>
                    <a:pt x="14" y="373"/>
                  </a:lnTo>
                  <a:lnTo>
                    <a:pt x="67" y="373"/>
                  </a:lnTo>
                  <a:lnTo>
                    <a:pt x="122" y="320"/>
                  </a:lnTo>
                  <a:lnTo>
                    <a:pt x="211" y="284"/>
                  </a:lnTo>
                  <a:lnTo>
                    <a:pt x="264" y="320"/>
                  </a:lnTo>
                  <a:lnTo>
                    <a:pt x="389" y="408"/>
                  </a:lnTo>
                  <a:lnTo>
                    <a:pt x="460" y="443"/>
                  </a:lnTo>
                  <a:lnTo>
                    <a:pt x="460" y="337"/>
                  </a:lnTo>
                  <a:lnTo>
                    <a:pt x="353" y="302"/>
                  </a:lnTo>
                  <a:close/>
                </a:path>
              </a:pathLst>
            </a:custGeom>
            <a:solidFill>
              <a:schemeClr val="bg1"/>
            </a:solidFill>
            <a:ln w="9525" cap="flat" cmpd="sng">
              <a:solidFill>
                <a:schemeClr val="tx1"/>
              </a:solidFill>
              <a:prstDash val="solid"/>
              <a:round/>
              <a:headEnd type="none" w="med" len="med"/>
              <a:tailEnd type="none" w="med" len="med"/>
            </a:ln>
          </p:spPr>
          <p:txBody>
            <a:bodyPr/>
            <a:lstStyle/>
            <a:p>
              <a:endParaRPr lang="en-US"/>
            </a:p>
          </p:txBody>
        </p:sp>
        <p:sp>
          <p:nvSpPr>
            <p:cNvPr id="66" name="Freeform 507"/>
            <p:cNvSpPr>
              <a:spLocks/>
            </p:cNvSpPr>
            <p:nvPr/>
          </p:nvSpPr>
          <p:spPr bwMode="auto">
            <a:xfrm>
              <a:off x="692134" y="1814128"/>
              <a:ext cx="2148549" cy="1624083"/>
            </a:xfrm>
            <a:custGeom>
              <a:avLst/>
              <a:gdLst>
                <a:gd name="T0" fmla="*/ 2116931250 w 950"/>
                <a:gd name="T1" fmla="*/ 221773750 h 660"/>
                <a:gd name="T2" fmla="*/ 1844754375 w 950"/>
                <a:gd name="T3" fmla="*/ 60483750 h 660"/>
                <a:gd name="T4" fmla="*/ 1683464375 w 950"/>
                <a:gd name="T5" fmla="*/ 221773750 h 660"/>
                <a:gd name="T6" fmla="*/ 1683464375 w 950"/>
                <a:gd name="T7" fmla="*/ 221773750 h 660"/>
                <a:gd name="T8" fmla="*/ 1688504688 w 950"/>
                <a:gd name="T9" fmla="*/ 226814063 h 660"/>
                <a:gd name="T10" fmla="*/ 1693545000 w 950"/>
                <a:gd name="T11" fmla="*/ 231854375 h 660"/>
                <a:gd name="T12" fmla="*/ 1703625625 w 950"/>
                <a:gd name="T13" fmla="*/ 231854375 h 660"/>
                <a:gd name="T14" fmla="*/ 1703625625 w 950"/>
                <a:gd name="T15" fmla="*/ 236894688 h 660"/>
                <a:gd name="T16" fmla="*/ 1708665938 w 950"/>
                <a:gd name="T17" fmla="*/ 236894688 h 660"/>
                <a:gd name="T18" fmla="*/ 1708665938 w 950"/>
                <a:gd name="T19" fmla="*/ 236894688 h 660"/>
                <a:gd name="T20" fmla="*/ 1703625625 w 950"/>
                <a:gd name="T21" fmla="*/ 231854375 h 660"/>
                <a:gd name="T22" fmla="*/ 1698585313 w 950"/>
                <a:gd name="T23" fmla="*/ 231854375 h 660"/>
                <a:gd name="T24" fmla="*/ 1693545000 w 950"/>
                <a:gd name="T25" fmla="*/ 226814063 h 660"/>
                <a:gd name="T26" fmla="*/ 1683464375 w 950"/>
                <a:gd name="T27" fmla="*/ 226814063 h 660"/>
                <a:gd name="T28" fmla="*/ 1683464375 w 950"/>
                <a:gd name="T29" fmla="*/ 221773750 h 660"/>
                <a:gd name="T30" fmla="*/ 1658262813 w 950"/>
                <a:gd name="T31" fmla="*/ 272176875 h 660"/>
                <a:gd name="T32" fmla="*/ 1794351250 w 950"/>
                <a:gd name="T33" fmla="*/ 398184688 h 660"/>
                <a:gd name="T34" fmla="*/ 1507053438 w 950"/>
                <a:gd name="T35" fmla="*/ 509071563 h 660"/>
                <a:gd name="T36" fmla="*/ 1209675000 w 950"/>
                <a:gd name="T37" fmla="*/ 695563125 h 660"/>
                <a:gd name="T38" fmla="*/ 821570938 w 950"/>
                <a:gd name="T39" fmla="*/ 509071563 h 660"/>
                <a:gd name="T40" fmla="*/ 569555313 w 950"/>
                <a:gd name="T41" fmla="*/ 297378438 h 660"/>
                <a:gd name="T42" fmla="*/ 559474688 w 950"/>
                <a:gd name="T43" fmla="*/ 287297813 h 660"/>
                <a:gd name="T44" fmla="*/ 554434375 w 950"/>
                <a:gd name="T45" fmla="*/ 292338125 h 660"/>
                <a:gd name="T46" fmla="*/ 549394063 w 950"/>
                <a:gd name="T47" fmla="*/ 307459063 h 660"/>
                <a:gd name="T48" fmla="*/ 549394063 w 950"/>
                <a:gd name="T49" fmla="*/ 307459063 h 660"/>
                <a:gd name="T50" fmla="*/ 549394063 w 950"/>
                <a:gd name="T51" fmla="*/ 307459063 h 660"/>
                <a:gd name="T52" fmla="*/ 559474688 w 950"/>
                <a:gd name="T53" fmla="*/ 287297813 h 660"/>
                <a:gd name="T54" fmla="*/ 549394063 w 950"/>
                <a:gd name="T55" fmla="*/ 272176875 h 660"/>
                <a:gd name="T56" fmla="*/ 524192500 w 950"/>
                <a:gd name="T57" fmla="*/ 287297813 h 660"/>
                <a:gd name="T58" fmla="*/ 357862188 w 950"/>
                <a:gd name="T59" fmla="*/ 357862188 h 660"/>
                <a:gd name="T60" fmla="*/ 221773750 w 950"/>
                <a:gd name="T61" fmla="*/ 645160000 h 660"/>
                <a:gd name="T62" fmla="*/ 10080625 w 950"/>
                <a:gd name="T63" fmla="*/ 771167813 h 660"/>
                <a:gd name="T64" fmla="*/ 35282188 w 950"/>
                <a:gd name="T65" fmla="*/ 882054688 h 660"/>
                <a:gd name="T66" fmla="*/ 75604688 w 950"/>
                <a:gd name="T67" fmla="*/ 932457813 h 660"/>
                <a:gd name="T68" fmla="*/ 236894688 w 950"/>
                <a:gd name="T69" fmla="*/ 982860938 h 660"/>
                <a:gd name="T70" fmla="*/ 211693125 w 950"/>
                <a:gd name="T71" fmla="*/ 1118949375 h 660"/>
                <a:gd name="T72" fmla="*/ 272176875 w 950"/>
                <a:gd name="T73" fmla="*/ 1229836250 h 660"/>
                <a:gd name="T74" fmla="*/ 372983125 w 950"/>
                <a:gd name="T75" fmla="*/ 1280239375 h 660"/>
                <a:gd name="T76" fmla="*/ 549394063 w 950"/>
                <a:gd name="T77" fmla="*/ 1350803750 h 660"/>
                <a:gd name="T78" fmla="*/ 660280938 w 950"/>
                <a:gd name="T79" fmla="*/ 1376005313 h 660"/>
                <a:gd name="T80" fmla="*/ 796369375 w 950"/>
                <a:gd name="T81" fmla="*/ 1290320000 h 660"/>
                <a:gd name="T82" fmla="*/ 932457813 w 950"/>
                <a:gd name="T83" fmla="*/ 1330642500 h 660"/>
                <a:gd name="T84" fmla="*/ 947578750 w 950"/>
                <a:gd name="T85" fmla="*/ 1476811563 h 660"/>
                <a:gd name="T86" fmla="*/ 1008062500 w 950"/>
                <a:gd name="T87" fmla="*/ 1552416250 h 660"/>
                <a:gd name="T88" fmla="*/ 1058465625 w 950"/>
                <a:gd name="T89" fmla="*/ 1612900000 h 660"/>
                <a:gd name="T90" fmla="*/ 1260078125 w 950"/>
                <a:gd name="T91" fmla="*/ 1552416250 h 660"/>
                <a:gd name="T92" fmla="*/ 1345763438 w 950"/>
                <a:gd name="T93" fmla="*/ 1612900000 h 660"/>
                <a:gd name="T94" fmla="*/ 1532255000 w 950"/>
                <a:gd name="T95" fmla="*/ 1587698438 h 660"/>
                <a:gd name="T96" fmla="*/ 1592738750 w 950"/>
                <a:gd name="T97" fmla="*/ 1577617813 h 660"/>
                <a:gd name="T98" fmla="*/ 1769149688 w 950"/>
                <a:gd name="T99" fmla="*/ 1466730938 h 660"/>
                <a:gd name="T100" fmla="*/ 1869955938 w 950"/>
                <a:gd name="T101" fmla="*/ 1290320000 h 660"/>
                <a:gd name="T102" fmla="*/ 1869955938 w 950"/>
                <a:gd name="T103" fmla="*/ 1189513750 h 660"/>
                <a:gd name="T104" fmla="*/ 1804431875 w 950"/>
                <a:gd name="T105" fmla="*/ 1003022188 h 660"/>
                <a:gd name="T106" fmla="*/ 1895157500 w 950"/>
                <a:gd name="T107" fmla="*/ 907256250 h 660"/>
                <a:gd name="T108" fmla="*/ 1769149688 w 950"/>
                <a:gd name="T109" fmla="*/ 892135313 h 660"/>
                <a:gd name="T110" fmla="*/ 1779230313 w 950"/>
                <a:gd name="T111" fmla="*/ 806450000 h 660"/>
                <a:gd name="T112" fmla="*/ 1905238125 w 950"/>
                <a:gd name="T113" fmla="*/ 730845313 h 660"/>
                <a:gd name="T114" fmla="*/ 1920359063 w 950"/>
                <a:gd name="T115" fmla="*/ 796369375 h 660"/>
                <a:gd name="T116" fmla="*/ 2061487813 w 950"/>
                <a:gd name="T117" fmla="*/ 660280938 h 660"/>
                <a:gd name="T118" fmla="*/ 2147483647 w 950"/>
                <a:gd name="T119" fmla="*/ 635079375 h 660"/>
                <a:gd name="T120" fmla="*/ 2147483647 w 950"/>
                <a:gd name="T121" fmla="*/ 297378438 h 66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950" h="660">
                  <a:moveTo>
                    <a:pt x="890" y="118"/>
                  </a:moveTo>
                  <a:lnTo>
                    <a:pt x="890" y="118"/>
                  </a:lnTo>
                  <a:lnTo>
                    <a:pt x="880" y="98"/>
                  </a:lnTo>
                  <a:lnTo>
                    <a:pt x="840" y="88"/>
                  </a:lnTo>
                  <a:lnTo>
                    <a:pt x="792" y="0"/>
                  </a:lnTo>
                  <a:lnTo>
                    <a:pt x="746" y="0"/>
                  </a:lnTo>
                  <a:lnTo>
                    <a:pt x="732" y="24"/>
                  </a:lnTo>
                  <a:lnTo>
                    <a:pt x="702" y="78"/>
                  </a:lnTo>
                  <a:lnTo>
                    <a:pt x="672" y="78"/>
                  </a:lnTo>
                  <a:lnTo>
                    <a:pt x="668" y="88"/>
                  </a:lnTo>
                  <a:lnTo>
                    <a:pt x="668" y="90"/>
                  </a:lnTo>
                  <a:lnTo>
                    <a:pt x="670" y="90"/>
                  </a:lnTo>
                  <a:lnTo>
                    <a:pt x="672" y="90"/>
                  </a:lnTo>
                  <a:lnTo>
                    <a:pt x="672" y="92"/>
                  </a:lnTo>
                  <a:lnTo>
                    <a:pt x="674" y="92"/>
                  </a:lnTo>
                  <a:lnTo>
                    <a:pt x="676" y="92"/>
                  </a:lnTo>
                  <a:lnTo>
                    <a:pt x="676" y="94"/>
                  </a:lnTo>
                  <a:lnTo>
                    <a:pt x="678" y="94"/>
                  </a:lnTo>
                  <a:lnTo>
                    <a:pt x="676" y="94"/>
                  </a:lnTo>
                  <a:lnTo>
                    <a:pt x="676" y="92"/>
                  </a:lnTo>
                  <a:lnTo>
                    <a:pt x="674" y="92"/>
                  </a:lnTo>
                  <a:lnTo>
                    <a:pt x="672" y="92"/>
                  </a:lnTo>
                  <a:lnTo>
                    <a:pt x="672" y="90"/>
                  </a:lnTo>
                  <a:lnTo>
                    <a:pt x="670" y="90"/>
                  </a:lnTo>
                  <a:lnTo>
                    <a:pt x="668" y="90"/>
                  </a:lnTo>
                  <a:lnTo>
                    <a:pt x="668" y="88"/>
                  </a:lnTo>
                  <a:lnTo>
                    <a:pt x="658" y="108"/>
                  </a:lnTo>
                  <a:lnTo>
                    <a:pt x="658" y="132"/>
                  </a:lnTo>
                  <a:lnTo>
                    <a:pt x="702" y="138"/>
                  </a:lnTo>
                  <a:lnTo>
                    <a:pt x="712" y="158"/>
                  </a:lnTo>
                  <a:lnTo>
                    <a:pt x="668" y="172"/>
                  </a:lnTo>
                  <a:lnTo>
                    <a:pt x="632" y="188"/>
                  </a:lnTo>
                  <a:lnTo>
                    <a:pt x="598" y="202"/>
                  </a:lnTo>
                  <a:lnTo>
                    <a:pt x="588" y="236"/>
                  </a:lnTo>
                  <a:lnTo>
                    <a:pt x="534" y="242"/>
                  </a:lnTo>
                  <a:lnTo>
                    <a:pt x="480" y="276"/>
                  </a:lnTo>
                  <a:lnTo>
                    <a:pt x="430" y="252"/>
                  </a:lnTo>
                  <a:lnTo>
                    <a:pt x="370" y="246"/>
                  </a:lnTo>
                  <a:lnTo>
                    <a:pt x="326" y="202"/>
                  </a:lnTo>
                  <a:lnTo>
                    <a:pt x="262" y="182"/>
                  </a:lnTo>
                  <a:lnTo>
                    <a:pt x="256" y="132"/>
                  </a:lnTo>
                  <a:lnTo>
                    <a:pt x="226" y="118"/>
                  </a:lnTo>
                  <a:lnTo>
                    <a:pt x="222" y="114"/>
                  </a:lnTo>
                  <a:lnTo>
                    <a:pt x="220" y="116"/>
                  </a:lnTo>
                  <a:lnTo>
                    <a:pt x="218" y="120"/>
                  </a:lnTo>
                  <a:lnTo>
                    <a:pt x="218" y="122"/>
                  </a:lnTo>
                  <a:lnTo>
                    <a:pt x="218" y="124"/>
                  </a:lnTo>
                  <a:lnTo>
                    <a:pt x="218" y="122"/>
                  </a:lnTo>
                  <a:lnTo>
                    <a:pt x="218" y="120"/>
                  </a:lnTo>
                  <a:lnTo>
                    <a:pt x="222" y="114"/>
                  </a:lnTo>
                  <a:lnTo>
                    <a:pt x="218" y="108"/>
                  </a:lnTo>
                  <a:lnTo>
                    <a:pt x="208" y="114"/>
                  </a:lnTo>
                  <a:lnTo>
                    <a:pt x="208" y="124"/>
                  </a:lnTo>
                  <a:lnTo>
                    <a:pt x="208" y="114"/>
                  </a:lnTo>
                  <a:lnTo>
                    <a:pt x="192" y="118"/>
                  </a:lnTo>
                  <a:lnTo>
                    <a:pt x="182" y="148"/>
                  </a:lnTo>
                  <a:lnTo>
                    <a:pt x="142" y="142"/>
                  </a:lnTo>
                  <a:lnTo>
                    <a:pt x="132" y="192"/>
                  </a:lnTo>
                  <a:lnTo>
                    <a:pt x="98" y="198"/>
                  </a:lnTo>
                  <a:lnTo>
                    <a:pt x="88" y="256"/>
                  </a:lnTo>
                  <a:lnTo>
                    <a:pt x="68" y="276"/>
                  </a:lnTo>
                  <a:lnTo>
                    <a:pt x="44" y="296"/>
                  </a:lnTo>
                  <a:lnTo>
                    <a:pt x="4" y="306"/>
                  </a:lnTo>
                  <a:lnTo>
                    <a:pt x="0" y="326"/>
                  </a:lnTo>
                  <a:lnTo>
                    <a:pt x="10" y="334"/>
                  </a:lnTo>
                  <a:lnTo>
                    <a:pt x="14" y="350"/>
                  </a:lnTo>
                  <a:lnTo>
                    <a:pt x="4" y="354"/>
                  </a:lnTo>
                  <a:lnTo>
                    <a:pt x="14" y="364"/>
                  </a:lnTo>
                  <a:lnTo>
                    <a:pt x="30" y="370"/>
                  </a:lnTo>
                  <a:lnTo>
                    <a:pt x="44" y="390"/>
                  </a:lnTo>
                  <a:lnTo>
                    <a:pt x="64" y="390"/>
                  </a:lnTo>
                  <a:lnTo>
                    <a:pt x="94" y="390"/>
                  </a:lnTo>
                  <a:lnTo>
                    <a:pt x="98" y="398"/>
                  </a:lnTo>
                  <a:lnTo>
                    <a:pt x="78" y="428"/>
                  </a:lnTo>
                  <a:lnTo>
                    <a:pt x="84" y="444"/>
                  </a:lnTo>
                  <a:lnTo>
                    <a:pt x="74" y="458"/>
                  </a:lnTo>
                  <a:lnTo>
                    <a:pt x="84" y="478"/>
                  </a:lnTo>
                  <a:lnTo>
                    <a:pt x="108" y="488"/>
                  </a:lnTo>
                  <a:lnTo>
                    <a:pt x="104" y="492"/>
                  </a:lnTo>
                  <a:lnTo>
                    <a:pt x="114" y="492"/>
                  </a:lnTo>
                  <a:lnTo>
                    <a:pt x="148" y="508"/>
                  </a:lnTo>
                  <a:lnTo>
                    <a:pt x="178" y="522"/>
                  </a:lnTo>
                  <a:lnTo>
                    <a:pt x="208" y="528"/>
                  </a:lnTo>
                  <a:lnTo>
                    <a:pt x="218" y="536"/>
                  </a:lnTo>
                  <a:lnTo>
                    <a:pt x="226" y="536"/>
                  </a:lnTo>
                  <a:lnTo>
                    <a:pt x="242" y="546"/>
                  </a:lnTo>
                  <a:lnTo>
                    <a:pt x="262" y="546"/>
                  </a:lnTo>
                  <a:lnTo>
                    <a:pt x="282" y="546"/>
                  </a:lnTo>
                  <a:lnTo>
                    <a:pt x="296" y="528"/>
                  </a:lnTo>
                  <a:lnTo>
                    <a:pt x="316" y="512"/>
                  </a:lnTo>
                  <a:lnTo>
                    <a:pt x="340" y="512"/>
                  </a:lnTo>
                  <a:lnTo>
                    <a:pt x="360" y="528"/>
                  </a:lnTo>
                  <a:lnTo>
                    <a:pt x="370" y="528"/>
                  </a:lnTo>
                  <a:lnTo>
                    <a:pt x="380" y="532"/>
                  </a:lnTo>
                  <a:lnTo>
                    <a:pt x="386" y="556"/>
                  </a:lnTo>
                  <a:lnTo>
                    <a:pt x="376" y="586"/>
                  </a:lnTo>
                  <a:lnTo>
                    <a:pt x="376" y="596"/>
                  </a:lnTo>
                  <a:lnTo>
                    <a:pt x="390" y="600"/>
                  </a:lnTo>
                  <a:lnTo>
                    <a:pt x="400" y="616"/>
                  </a:lnTo>
                  <a:lnTo>
                    <a:pt x="400" y="626"/>
                  </a:lnTo>
                  <a:lnTo>
                    <a:pt x="424" y="636"/>
                  </a:lnTo>
                  <a:lnTo>
                    <a:pt x="420" y="640"/>
                  </a:lnTo>
                  <a:lnTo>
                    <a:pt x="444" y="636"/>
                  </a:lnTo>
                  <a:lnTo>
                    <a:pt x="450" y="616"/>
                  </a:lnTo>
                  <a:lnTo>
                    <a:pt x="500" y="616"/>
                  </a:lnTo>
                  <a:lnTo>
                    <a:pt x="518" y="630"/>
                  </a:lnTo>
                  <a:lnTo>
                    <a:pt x="524" y="646"/>
                  </a:lnTo>
                  <a:lnTo>
                    <a:pt x="534" y="640"/>
                  </a:lnTo>
                  <a:lnTo>
                    <a:pt x="568" y="660"/>
                  </a:lnTo>
                  <a:lnTo>
                    <a:pt x="568" y="646"/>
                  </a:lnTo>
                  <a:lnTo>
                    <a:pt x="608" y="630"/>
                  </a:lnTo>
                  <a:lnTo>
                    <a:pt x="612" y="626"/>
                  </a:lnTo>
                  <a:lnTo>
                    <a:pt x="622" y="620"/>
                  </a:lnTo>
                  <a:lnTo>
                    <a:pt x="632" y="626"/>
                  </a:lnTo>
                  <a:lnTo>
                    <a:pt x="652" y="616"/>
                  </a:lnTo>
                  <a:lnTo>
                    <a:pt x="678" y="600"/>
                  </a:lnTo>
                  <a:lnTo>
                    <a:pt x="702" y="582"/>
                  </a:lnTo>
                  <a:lnTo>
                    <a:pt x="712" y="562"/>
                  </a:lnTo>
                  <a:lnTo>
                    <a:pt x="726" y="542"/>
                  </a:lnTo>
                  <a:lnTo>
                    <a:pt x="742" y="512"/>
                  </a:lnTo>
                  <a:lnTo>
                    <a:pt x="742" y="498"/>
                  </a:lnTo>
                  <a:lnTo>
                    <a:pt x="736" y="488"/>
                  </a:lnTo>
                  <a:lnTo>
                    <a:pt x="742" y="472"/>
                  </a:lnTo>
                  <a:lnTo>
                    <a:pt x="736" y="454"/>
                  </a:lnTo>
                  <a:lnTo>
                    <a:pt x="712" y="404"/>
                  </a:lnTo>
                  <a:lnTo>
                    <a:pt x="716" y="398"/>
                  </a:lnTo>
                  <a:lnTo>
                    <a:pt x="736" y="374"/>
                  </a:lnTo>
                  <a:lnTo>
                    <a:pt x="752" y="370"/>
                  </a:lnTo>
                  <a:lnTo>
                    <a:pt x="754" y="368"/>
                  </a:lnTo>
                  <a:lnTo>
                    <a:pt x="754" y="364"/>
                  </a:lnTo>
                  <a:lnTo>
                    <a:pt x="752" y="360"/>
                  </a:lnTo>
                  <a:lnTo>
                    <a:pt x="726" y="354"/>
                  </a:lnTo>
                  <a:lnTo>
                    <a:pt x="712" y="360"/>
                  </a:lnTo>
                  <a:lnTo>
                    <a:pt x="702" y="354"/>
                  </a:lnTo>
                  <a:lnTo>
                    <a:pt x="692" y="340"/>
                  </a:lnTo>
                  <a:lnTo>
                    <a:pt x="682" y="330"/>
                  </a:lnTo>
                  <a:lnTo>
                    <a:pt x="706" y="320"/>
                  </a:lnTo>
                  <a:lnTo>
                    <a:pt x="722" y="306"/>
                  </a:lnTo>
                  <a:lnTo>
                    <a:pt x="746" y="290"/>
                  </a:lnTo>
                  <a:lnTo>
                    <a:pt x="756" y="290"/>
                  </a:lnTo>
                  <a:lnTo>
                    <a:pt x="742" y="310"/>
                  </a:lnTo>
                  <a:lnTo>
                    <a:pt x="752" y="320"/>
                  </a:lnTo>
                  <a:lnTo>
                    <a:pt x="762" y="316"/>
                  </a:lnTo>
                  <a:lnTo>
                    <a:pt x="786" y="306"/>
                  </a:lnTo>
                  <a:lnTo>
                    <a:pt x="792" y="284"/>
                  </a:lnTo>
                  <a:lnTo>
                    <a:pt x="806" y="272"/>
                  </a:lnTo>
                  <a:lnTo>
                    <a:pt x="820" y="282"/>
                  </a:lnTo>
                  <a:lnTo>
                    <a:pt x="818" y="262"/>
                  </a:lnTo>
                  <a:lnTo>
                    <a:pt x="838" y="250"/>
                  </a:lnTo>
                  <a:lnTo>
                    <a:pt x="864" y="254"/>
                  </a:lnTo>
                  <a:lnTo>
                    <a:pt x="876" y="246"/>
                  </a:lnTo>
                  <a:lnTo>
                    <a:pt x="890" y="252"/>
                  </a:lnTo>
                  <a:lnTo>
                    <a:pt x="900" y="198"/>
                  </a:lnTo>
                  <a:lnTo>
                    <a:pt x="924" y="192"/>
                  </a:lnTo>
                  <a:lnTo>
                    <a:pt x="950" y="118"/>
                  </a:lnTo>
                  <a:lnTo>
                    <a:pt x="890" y="118"/>
                  </a:lnTo>
                  <a:close/>
                </a:path>
              </a:pathLst>
            </a:custGeom>
            <a:solidFill>
              <a:schemeClr val="accent2">
                <a:lumMod val="60000"/>
                <a:lumOff val="40000"/>
              </a:schemeClr>
            </a:solidFill>
            <a:ln w="9525" cap="flat" cmpd="sng">
              <a:solidFill>
                <a:schemeClr val="tx1"/>
              </a:solidFill>
              <a:prstDash val="solid"/>
              <a:round/>
              <a:headEnd type="none" w="med" len="med"/>
              <a:tailEnd type="none" w="med" len="med"/>
            </a:ln>
          </p:spPr>
          <p:txBody>
            <a:bodyPr/>
            <a:lstStyle/>
            <a:p>
              <a:pPr>
                <a:defRPr/>
              </a:pPr>
              <a:endParaRPr lang="en-US" dirty="0">
                <a:latin typeface="Arial" pitchFamily="34" charset="0"/>
              </a:endParaRPr>
            </a:p>
          </p:txBody>
        </p:sp>
        <p:sp>
          <p:nvSpPr>
            <p:cNvPr id="12320" name="Freeform 260"/>
            <p:cNvSpPr>
              <a:spLocks/>
            </p:cNvSpPr>
            <p:nvPr/>
          </p:nvSpPr>
          <p:spPr bwMode="auto">
            <a:xfrm>
              <a:off x="891157" y="3874040"/>
              <a:ext cx="81419" cy="105700"/>
            </a:xfrm>
            <a:custGeom>
              <a:avLst/>
              <a:gdLst>
                <a:gd name="T0" fmla="*/ 2147483647 w 42"/>
                <a:gd name="T1" fmla="*/ 0 h 54"/>
                <a:gd name="T2" fmla="*/ 0 w 42"/>
                <a:gd name="T3" fmla="*/ 2147483647 h 54"/>
                <a:gd name="T4" fmla="*/ 2147483647 w 42"/>
                <a:gd name="T5" fmla="*/ 2147483647 h 54"/>
                <a:gd name="T6" fmla="*/ 2147483647 w 42"/>
                <a:gd name="T7" fmla="*/ 2147483647 h 54"/>
                <a:gd name="T8" fmla="*/ 2147483647 w 42"/>
                <a:gd name="T9" fmla="*/ 2147483647 h 54"/>
                <a:gd name="T10" fmla="*/ 2147483647 w 42"/>
                <a:gd name="T11" fmla="*/ 0 h 5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2" h="54">
                  <a:moveTo>
                    <a:pt x="6" y="0"/>
                  </a:moveTo>
                  <a:lnTo>
                    <a:pt x="0" y="24"/>
                  </a:lnTo>
                  <a:lnTo>
                    <a:pt x="6" y="54"/>
                  </a:lnTo>
                  <a:lnTo>
                    <a:pt x="30" y="54"/>
                  </a:lnTo>
                  <a:lnTo>
                    <a:pt x="42" y="30"/>
                  </a:lnTo>
                  <a:lnTo>
                    <a:pt x="6" y="0"/>
                  </a:lnTo>
                  <a:close/>
                </a:path>
              </a:pathLst>
            </a:custGeom>
            <a:solidFill>
              <a:schemeClr val="bg1"/>
            </a:solidFill>
            <a:ln w="9525">
              <a:solidFill>
                <a:schemeClr val="tx1"/>
              </a:solidFill>
              <a:round/>
              <a:headEnd/>
              <a:tailEnd/>
            </a:ln>
          </p:spPr>
          <p:txBody>
            <a:bodyPr/>
            <a:lstStyle/>
            <a:p>
              <a:endParaRPr lang="en-US"/>
            </a:p>
          </p:txBody>
        </p:sp>
        <p:sp>
          <p:nvSpPr>
            <p:cNvPr id="12321" name="Freeform 261"/>
            <p:cNvSpPr>
              <a:spLocks/>
            </p:cNvSpPr>
            <p:nvPr/>
          </p:nvSpPr>
          <p:spPr bwMode="auto">
            <a:xfrm>
              <a:off x="1922461" y="3436493"/>
              <a:ext cx="76895" cy="83576"/>
            </a:xfrm>
            <a:custGeom>
              <a:avLst/>
              <a:gdLst>
                <a:gd name="T0" fmla="*/ 0 w 42"/>
                <a:gd name="T1" fmla="*/ 2147483647 h 42"/>
                <a:gd name="T2" fmla="*/ 2147483647 w 42"/>
                <a:gd name="T3" fmla="*/ 2147483647 h 42"/>
                <a:gd name="T4" fmla="*/ 2147483647 w 42"/>
                <a:gd name="T5" fmla="*/ 0 h 42"/>
                <a:gd name="T6" fmla="*/ 2147483647 w 42"/>
                <a:gd name="T7" fmla="*/ 2147483647 h 42"/>
                <a:gd name="T8" fmla="*/ 2147483647 w 42"/>
                <a:gd name="T9" fmla="*/ 2147483647 h 42"/>
                <a:gd name="T10" fmla="*/ 2147483647 w 42"/>
                <a:gd name="T11" fmla="*/ 2147483647 h 42"/>
                <a:gd name="T12" fmla="*/ 0 w 42"/>
                <a:gd name="T13" fmla="*/ 2147483647 h 4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2" h="42">
                  <a:moveTo>
                    <a:pt x="0" y="30"/>
                  </a:moveTo>
                  <a:lnTo>
                    <a:pt x="12" y="12"/>
                  </a:lnTo>
                  <a:lnTo>
                    <a:pt x="30" y="0"/>
                  </a:lnTo>
                  <a:lnTo>
                    <a:pt x="42" y="12"/>
                  </a:lnTo>
                  <a:lnTo>
                    <a:pt x="30" y="30"/>
                  </a:lnTo>
                  <a:lnTo>
                    <a:pt x="12" y="42"/>
                  </a:lnTo>
                  <a:lnTo>
                    <a:pt x="0" y="30"/>
                  </a:lnTo>
                  <a:close/>
                </a:path>
              </a:pathLst>
            </a:custGeom>
            <a:solidFill>
              <a:schemeClr val="bg1"/>
            </a:solidFill>
            <a:ln w="9525">
              <a:solidFill>
                <a:schemeClr val="tx1"/>
              </a:solidFill>
              <a:round/>
              <a:headEnd/>
              <a:tailEnd/>
            </a:ln>
          </p:spPr>
          <p:txBody>
            <a:bodyPr/>
            <a:lstStyle/>
            <a:p>
              <a:endParaRPr lang="en-US"/>
            </a:p>
          </p:txBody>
        </p:sp>
        <p:sp>
          <p:nvSpPr>
            <p:cNvPr id="12322" name="Freeform 262"/>
            <p:cNvSpPr>
              <a:spLocks/>
            </p:cNvSpPr>
            <p:nvPr/>
          </p:nvSpPr>
          <p:spPr bwMode="auto">
            <a:xfrm>
              <a:off x="2336338" y="3230010"/>
              <a:ext cx="45233" cy="145030"/>
            </a:xfrm>
            <a:custGeom>
              <a:avLst/>
              <a:gdLst>
                <a:gd name="T0" fmla="*/ 0 w 24"/>
                <a:gd name="T1" fmla="*/ 2147483647 h 72"/>
                <a:gd name="T2" fmla="*/ 0 w 24"/>
                <a:gd name="T3" fmla="*/ 2147483647 h 72"/>
                <a:gd name="T4" fmla="*/ 2147483647 w 24"/>
                <a:gd name="T5" fmla="*/ 0 h 72"/>
                <a:gd name="T6" fmla="*/ 2147483647 w 24"/>
                <a:gd name="T7" fmla="*/ 2147483647 h 72"/>
                <a:gd name="T8" fmla="*/ 2147483647 w 24"/>
                <a:gd name="T9" fmla="*/ 2147483647 h 72"/>
                <a:gd name="T10" fmla="*/ 0 w 24"/>
                <a:gd name="T11" fmla="*/ 2147483647 h 7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4" h="72">
                  <a:moveTo>
                    <a:pt x="0" y="42"/>
                  </a:moveTo>
                  <a:lnTo>
                    <a:pt x="0" y="18"/>
                  </a:lnTo>
                  <a:lnTo>
                    <a:pt x="24" y="0"/>
                  </a:lnTo>
                  <a:lnTo>
                    <a:pt x="24" y="24"/>
                  </a:lnTo>
                  <a:lnTo>
                    <a:pt x="6" y="72"/>
                  </a:lnTo>
                  <a:lnTo>
                    <a:pt x="0" y="42"/>
                  </a:lnTo>
                  <a:close/>
                </a:path>
              </a:pathLst>
            </a:custGeom>
            <a:solidFill>
              <a:schemeClr val="bg1"/>
            </a:solidFill>
            <a:ln w="9525">
              <a:solidFill>
                <a:schemeClr val="tx1"/>
              </a:solidFill>
              <a:round/>
              <a:headEnd/>
              <a:tailEnd/>
            </a:ln>
          </p:spPr>
          <p:txBody>
            <a:bodyPr/>
            <a:lstStyle/>
            <a:p>
              <a:endParaRPr lang="en-US"/>
            </a:p>
          </p:txBody>
        </p:sp>
        <p:sp>
          <p:nvSpPr>
            <p:cNvPr id="70" name="Freeform 263"/>
            <p:cNvSpPr>
              <a:spLocks/>
            </p:cNvSpPr>
            <p:nvPr/>
          </p:nvSpPr>
          <p:spPr bwMode="auto">
            <a:xfrm>
              <a:off x="2671061" y="2855262"/>
              <a:ext cx="65587" cy="105403"/>
            </a:xfrm>
            <a:custGeom>
              <a:avLst/>
              <a:gdLst>
                <a:gd name="T0" fmla="*/ 0 w 36"/>
                <a:gd name="T1" fmla="*/ 30116992 h 54"/>
                <a:gd name="T2" fmla="*/ 9812488 w 36"/>
                <a:gd name="T3" fmla="*/ 60235277 h 54"/>
                <a:gd name="T4" fmla="*/ 19624976 w 36"/>
                <a:gd name="T5" fmla="*/ 90352269 h 54"/>
                <a:gd name="T6" fmla="*/ 49062441 w 36"/>
                <a:gd name="T7" fmla="*/ 70274274 h 54"/>
                <a:gd name="T8" fmla="*/ 58874929 w 36"/>
                <a:gd name="T9" fmla="*/ 30116992 h 54"/>
                <a:gd name="T10" fmla="*/ 49062441 w 36"/>
                <a:gd name="T11" fmla="*/ 0 h 54"/>
                <a:gd name="T12" fmla="*/ 0 w 36"/>
                <a:gd name="T13" fmla="*/ 30116992 h 5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6" h="54">
                  <a:moveTo>
                    <a:pt x="0" y="18"/>
                  </a:moveTo>
                  <a:lnTo>
                    <a:pt x="6" y="36"/>
                  </a:lnTo>
                  <a:lnTo>
                    <a:pt x="12" y="54"/>
                  </a:lnTo>
                  <a:lnTo>
                    <a:pt x="30" y="42"/>
                  </a:lnTo>
                  <a:lnTo>
                    <a:pt x="36" y="18"/>
                  </a:lnTo>
                  <a:lnTo>
                    <a:pt x="30" y="0"/>
                  </a:lnTo>
                  <a:lnTo>
                    <a:pt x="0" y="18"/>
                  </a:lnTo>
                  <a:close/>
                </a:path>
              </a:pathLst>
            </a:custGeom>
            <a:solidFill>
              <a:schemeClr val="accent2">
                <a:lumMod val="60000"/>
                <a:lumOff val="40000"/>
              </a:schemeClr>
            </a:solidFill>
            <a:ln w="9525">
              <a:solidFill>
                <a:schemeClr val="tx1"/>
              </a:solidFill>
              <a:round/>
              <a:headEnd/>
              <a:tailEnd/>
            </a:ln>
          </p:spPr>
          <p:txBody>
            <a:bodyPr/>
            <a:lstStyle/>
            <a:p>
              <a:pPr>
                <a:defRPr/>
              </a:pPr>
              <a:endParaRPr lang="en-US" dirty="0">
                <a:latin typeface="Arial" pitchFamily="34" charset="0"/>
              </a:endParaRPr>
            </a:p>
          </p:txBody>
        </p:sp>
        <p:sp>
          <p:nvSpPr>
            <p:cNvPr id="71" name="Freeform 264"/>
            <p:cNvSpPr>
              <a:spLocks/>
            </p:cNvSpPr>
            <p:nvPr/>
          </p:nvSpPr>
          <p:spPr bwMode="auto">
            <a:xfrm>
              <a:off x="2747957" y="2298126"/>
              <a:ext cx="493035" cy="580798"/>
            </a:xfrm>
            <a:custGeom>
              <a:avLst/>
              <a:gdLst>
                <a:gd name="T0" fmla="*/ 10215866 w 264"/>
                <a:gd name="T1" fmla="*/ 415100533 h 289"/>
                <a:gd name="T2" fmla="*/ 71513674 w 264"/>
                <a:gd name="T3" fmla="*/ 394932955 h 289"/>
                <a:gd name="T4" fmla="*/ 112378445 w 264"/>
                <a:gd name="T5" fmla="*/ 394932955 h 289"/>
                <a:gd name="T6" fmla="*/ 183892119 w 264"/>
                <a:gd name="T7" fmla="*/ 334432813 h 289"/>
                <a:gd name="T8" fmla="*/ 234972756 w 264"/>
                <a:gd name="T9" fmla="*/ 314266532 h 289"/>
                <a:gd name="T10" fmla="*/ 245188622 w 264"/>
                <a:gd name="T11" fmla="*/ 263849531 h 289"/>
                <a:gd name="T12" fmla="*/ 265621660 w 264"/>
                <a:gd name="T13" fmla="*/ 183181812 h 289"/>
                <a:gd name="T14" fmla="*/ 265621660 w 264"/>
                <a:gd name="T15" fmla="*/ 121000283 h 289"/>
                <a:gd name="T16" fmla="*/ 296269259 w 264"/>
                <a:gd name="T17" fmla="*/ 80667719 h 289"/>
                <a:gd name="T18" fmla="*/ 296269259 w 264"/>
                <a:gd name="T19" fmla="*/ 30250719 h 289"/>
                <a:gd name="T20" fmla="*/ 316702297 w 264"/>
                <a:gd name="T21" fmla="*/ 0 h 289"/>
                <a:gd name="T22" fmla="*/ 357567067 w 264"/>
                <a:gd name="T23" fmla="*/ 30250719 h 289"/>
                <a:gd name="T24" fmla="*/ 418863570 w 264"/>
                <a:gd name="T25" fmla="*/ 50417001 h 289"/>
                <a:gd name="T26" fmla="*/ 449512474 w 264"/>
                <a:gd name="T27" fmla="*/ 50417001 h 289"/>
                <a:gd name="T28" fmla="*/ 408647704 w 264"/>
                <a:gd name="T29" fmla="*/ 90750860 h 289"/>
                <a:gd name="T30" fmla="*/ 377998800 w 264"/>
                <a:gd name="T31" fmla="*/ 110917142 h 289"/>
                <a:gd name="T32" fmla="*/ 357567067 w 264"/>
                <a:gd name="T33" fmla="*/ 142847952 h 289"/>
                <a:gd name="T34" fmla="*/ 306486430 w 264"/>
                <a:gd name="T35" fmla="*/ 100834001 h 289"/>
                <a:gd name="T36" fmla="*/ 275837526 w 264"/>
                <a:gd name="T37" fmla="*/ 163015530 h 289"/>
                <a:gd name="T38" fmla="*/ 316702297 w 264"/>
                <a:gd name="T39" fmla="*/ 233598812 h 289"/>
                <a:gd name="T40" fmla="*/ 286053393 w 264"/>
                <a:gd name="T41" fmla="*/ 284015813 h 289"/>
                <a:gd name="T42" fmla="*/ 275837526 w 264"/>
                <a:gd name="T43" fmla="*/ 324349672 h 289"/>
                <a:gd name="T44" fmla="*/ 275837526 w 264"/>
                <a:gd name="T45" fmla="*/ 394932955 h 289"/>
                <a:gd name="T46" fmla="*/ 255404489 w 264"/>
                <a:gd name="T47" fmla="*/ 415100533 h 289"/>
                <a:gd name="T48" fmla="*/ 234972756 w 264"/>
                <a:gd name="T49" fmla="*/ 405016096 h 289"/>
                <a:gd name="T50" fmla="*/ 214539718 w 264"/>
                <a:gd name="T51" fmla="*/ 415100533 h 289"/>
                <a:gd name="T52" fmla="*/ 173674948 w 264"/>
                <a:gd name="T53" fmla="*/ 415100533 h 289"/>
                <a:gd name="T54" fmla="*/ 153243215 w 264"/>
                <a:gd name="T55" fmla="*/ 415100533 h 289"/>
                <a:gd name="T56" fmla="*/ 112378445 w 264"/>
                <a:gd name="T57" fmla="*/ 455433096 h 289"/>
                <a:gd name="T58" fmla="*/ 102162578 w 264"/>
                <a:gd name="T59" fmla="*/ 435266814 h 289"/>
                <a:gd name="T60" fmla="*/ 81729541 w 264"/>
                <a:gd name="T61" fmla="*/ 445349955 h 289"/>
                <a:gd name="T62" fmla="*/ 61297808 w 264"/>
                <a:gd name="T63" fmla="*/ 455433096 h 289"/>
                <a:gd name="T64" fmla="*/ 20433038 w 264"/>
                <a:gd name="T65" fmla="*/ 485683815 h 289"/>
                <a:gd name="T66" fmla="*/ 0 w 264"/>
                <a:gd name="T67" fmla="*/ 435266814 h 289"/>
                <a:gd name="T68" fmla="*/ 10215866 w 264"/>
                <a:gd name="T69" fmla="*/ 415100533 h 28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64" h="289">
                  <a:moveTo>
                    <a:pt x="6" y="247"/>
                  </a:moveTo>
                  <a:lnTo>
                    <a:pt x="42" y="235"/>
                  </a:lnTo>
                  <a:lnTo>
                    <a:pt x="66" y="235"/>
                  </a:lnTo>
                  <a:lnTo>
                    <a:pt x="108" y="199"/>
                  </a:lnTo>
                  <a:lnTo>
                    <a:pt x="138" y="187"/>
                  </a:lnTo>
                  <a:lnTo>
                    <a:pt x="144" y="157"/>
                  </a:lnTo>
                  <a:lnTo>
                    <a:pt x="156" y="109"/>
                  </a:lnTo>
                  <a:lnTo>
                    <a:pt x="156" y="72"/>
                  </a:lnTo>
                  <a:lnTo>
                    <a:pt x="174" y="48"/>
                  </a:lnTo>
                  <a:lnTo>
                    <a:pt x="174" y="18"/>
                  </a:lnTo>
                  <a:lnTo>
                    <a:pt x="186" y="0"/>
                  </a:lnTo>
                  <a:lnTo>
                    <a:pt x="210" y="18"/>
                  </a:lnTo>
                  <a:lnTo>
                    <a:pt x="246" y="30"/>
                  </a:lnTo>
                  <a:lnTo>
                    <a:pt x="264" y="30"/>
                  </a:lnTo>
                  <a:lnTo>
                    <a:pt x="240" y="54"/>
                  </a:lnTo>
                  <a:lnTo>
                    <a:pt x="222" y="66"/>
                  </a:lnTo>
                  <a:lnTo>
                    <a:pt x="210" y="85"/>
                  </a:lnTo>
                  <a:lnTo>
                    <a:pt x="180" y="60"/>
                  </a:lnTo>
                  <a:lnTo>
                    <a:pt x="162" y="97"/>
                  </a:lnTo>
                  <a:lnTo>
                    <a:pt x="186" y="139"/>
                  </a:lnTo>
                  <a:lnTo>
                    <a:pt x="168" y="169"/>
                  </a:lnTo>
                  <a:lnTo>
                    <a:pt x="162" y="193"/>
                  </a:lnTo>
                  <a:lnTo>
                    <a:pt x="162" y="235"/>
                  </a:lnTo>
                  <a:lnTo>
                    <a:pt x="150" y="247"/>
                  </a:lnTo>
                  <a:lnTo>
                    <a:pt x="138" y="241"/>
                  </a:lnTo>
                  <a:lnTo>
                    <a:pt x="126" y="247"/>
                  </a:lnTo>
                  <a:lnTo>
                    <a:pt x="102" y="247"/>
                  </a:lnTo>
                  <a:lnTo>
                    <a:pt x="90" y="247"/>
                  </a:lnTo>
                  <a:lnTo>
                    <a:pt x="66" y="271"/>
                  </a:lnTo>
                  <a:lnTo>
                    <a:pt x="60" y="259"/>
                  </a:lnTo>
                  <a:lnTo>
                    <a:pt x="48" y="265"/>
                  </a:lnTo>
                  <a:lnTo>
                    <a:pt x="36" y="271"/>
                  </a:lnTo>
                  <a:lnTo>
                    <a:pt x="12" y="289"/>
                  </a:lnTo>
                  <a:lnTo>
                    <a:pt x="0" y="259"/>
                  </a:lnTo>
                  <a:lnTo>
                    <a:pt x="6" y="247"/>
                  </a:lnTo>
                  <a:close/>
                </a:path>
              </a:pathLst>
            </a:custGeom>
            <a:solidFill>
              <a:schemeClr val="accent2">
                <a:lumMod val="60000"/>
                <a:lumOff val="40000"/>
              </a:schemeClr>
            </a:solidFill>
            <a:ln w="9525">
              <a:solidFill>
                <a:schemeClr val="tx1"/>
              </a:solidFill>
              <a:round/>
              <a:headEnd/>
              <a:tailEnd/>
            </a:ln>
          </p:spPr>
          <p:txBody>
            <a:bodyPr/>
            <a:lstStyle/>
            <a:p>
              <a:pPr>
                <a:defRPr/>
              </a:pPr>
              <a:endParaRPr lang="en-US" dirty="0">
                <a:latin typeface="Arial" pitchFamily="34" charset="0"/>
              </a:endParaRPr>
            </a:p>
          </p:txBody>
        </p:sp>
        <p:sp>
          <p:nvSpPr>
            <p:cNvPr id="12325" name="Freeform 272"/>
            <p:cNvSpPr>
              <a:spLocks/>
            </p:cNvSpPr>
            <p:nvPr/>
          </p:nvSpPr>
          <p:spPr bwMode="auto">
            <a:xfrm>
              <a:off x="2311461" y="3507779"/>
              <a:ext cx="201284" cy="302349"/>
            </a:xfrm>
            <a:custGeom>
              <a:avLst/>
              <a:gdLst>
                <a:gd name="T0" fmla="*/ 2147483647 w 108"/>
                <a:gd name="T1" fmla="*/ 2147483647 h 151"/>
                <a:gd name="T2" fmla="*/ 0 w 108"/>
                <a:gd name="T3" fmla="*/ 2147483647 h 151"/>
                <a:gd name="T4" fmla="*/ 2147483647 w 108"/>
                <a:gd name="T5" fmla="*/ 2147483647 h 151"/>
                <a:gd name="T6" fmla="*/ 2147483647 w 108"/>
                <a:gd name="T7" fmla="*/ 2147483647 h 151"/>
                <a:gd name="T8" fmla="*/ 2147483647 w 108"/>
                <a:gd name="T9" fmla="*/ 2147483647 h 151"/>
                <a:gd name="T10" fmla="*/ 2147483647 w 108"/>
                <a:gd name="T11" fmla="*/ 2147483647 h 151"/>
                <a:gd name="T12" fmla="*/ 2147483647 w 108"/>
                <a:gd name="T13" fmla="*/ 2147483647 h 151"/>
                <a:gd name="T14" fmla="*/ 2147483647 w 108"/>
                <a:gd name="T15" fmla="*/ 2147483647 h 151"/>
                <a:gd name="T16" fmla="*/ 2147483647 w 108"/>
                <a:gd name="T17" fmla="*/ 2147483647 h 151"/>
                <a:gd name="T18" fmla="*/ 2147483647 w 108"/>
                <a:gd name="T19" fmla="*/ 2147483647 h 151"/>
                <a:gd name="T20" fmla="*/ 2147483647 w 108"/>
                <a:gd name="T21" fmla="*/ 2147483647 h 151"/>
                <a:gd name="T22" fmla="*/ 2147483647 w 108"/>
                <a:gd name="T23" fmla="*/ 2147483647 h 151"/>
                <a:gd name="T24" fmla="*/ 2147483647 w 108"/>
                <a:gd name="T25" fmla="*/ 2147483647 h 151"/>
                <a:gd name="T26" fmla="*/ 2147483647 w 108"/>
                <a:gd name="T27" fmla="*/ 0 h 151"/>
                <a:gd name="T28" fmla="*/ 2147483647 w 108"/>
                <a:gd name="T29" fmla="*/ 2147483647 h 15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08" h="151">
                  <a:moveTo>
                    <a:pt x="12" y="18"/>
                  </a:moveTo>
                  <a:lnTo>
                    <a:pt x="0" y="42"/>
                  </a:lnTo>
                  <a:lnTo>
                    <a:pt x="6" y="72"/>
                  </a:lnTo>
                  <a:lnTo>
                    <a:pt x="18" y="85"/>
                  </a:lnTo>
                  <a:lnTo>
                    <a:pt x="36" y="91"/>
                  </a:lnTo>
                  <a:lnTo>
                    <a:pt x="72" y="109"/>
                  </a:lnTo>
                  <a:lnTo>
                    <a:pt x="78" y="139"/>
                  </a:lnTo>
                  <a:lnTo>
                    <a:pt x="108" y="151"/>
                  </a:lnTo>
                  <a:lnTo>
                    <a:pt x="102" y="127"/>
                  </a:lnTo>
                  <a:lnTo>
                    <a:pt x="78" y="91"/>
                  </a:lnTo>
                  <a:lnTo>
                    <a:pt x="42" y="66"/>
                  </a:lnTo>
                  <a:lnTo>
                    <a:pt x="48" y="48"/>
                  </a:lnTo>
                  <a:lnTo>
                    <a:pt x="54" y="12"/>
                  </a:lnTo>
                  <a:lnTo>
                    <a:pt x="30" y="0"/>
                  </a:lnTo>
                  <a:lnTo>
                    <a:pt x="12" y="18"/>
                  </a:lnTo>
                  <a:close/>
                </a:path>
              </a:pathLst>
            </a:custGeom>
            <a:solidFill>
              <a:schemeClr val="bg1"/>
            </a:solidFill>
            <a:ln w="9525">
              <a:solidFill>
                <a:schemeClr val="tx1"/>
              </a:solidFill>
              <a:round/>
              <a:headEnd/>
              <a:tailEnd/>
            </a:ln>
          </p:spPr>
          <p:txBody>
            <a:bodyPr/>
            <a:lstStyle/>
            <a:p>
              <a:endParaRPr lang="en-US"/>
            </a:p>
          </p:txBody>
        </p:sp>
        <p:sp>
          <p:nvSpPr>
            <p:cNvPr id="12326" name="Freeform 273"/>
            <p:cNvSpPr>
              <a:spLocks/>
            </p:cNvSpPr>
            <p:nvPr/>
          </p:nvSpPr>
          <p:spPr bwMode="auto">
            <a:xfrm>
              <a:off x="2392880" y="3859291"/>
              <a:ext cx="165098" cy="142571"/>
            </a:xfrm>
            <a:custGeom>
              <a:avLst/>
              <a:gdLst>
                <a:gd name="T0" fmla="*/ 0 w 90"/>
                <a:gd name="T1" fmla="*/ 2147483647 h 72"/>
                <a:gd name="T2" fmla="*/ 2147483647 w 90"/>
                <a:gd name="T3" fmla="*/ 2147483647 h 72"/>
                <a:gd name="T4" fmla="*/ 2147483647 w 90"/>
                <a:gd name="T5" fmla="*/ 2147483647 h 72"/>
                <a:gd name="T6" fmla="*/ 2147483647 w 90"/>
                <a:gd name="T7" fmla="*/ 0 h 72"/>
                <a:gd name="T8" fmla="*/ 2147483647 w 90"/>
                <a:gd name="T9" fmla="*/ 2147483647 h 72"/>
                <a:gd name="T10" fmla="*/ 2147483647 w 90"/>
                <a:gd name="T11" fmla="*/ 2147483647 h 72"/>
                <a:gd name="T12" fmla="*/ 2147483647 w 90"/>
                <a:gd name="T13" fmla="*/ 2147483647 h 72"/>
                <a:gd name="T14" fmla="*/ 2147483647 w 90"/>
                <a:gd name="T15" fmla="*/ 2147483647 h 72"/>
                <a:gd name="T16" fmla="*/ 2147483647 w 90"/>
                <a:gd name="T17" fmla="*/ 2147483647 h 72"/>
                <a:gd name="T18" fmla="*/ 0 w 90"/>
                <a:gd name="T19" fmla="*/ 2147483647 h 7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90" h="72">
                  <a:moveTo>
                    <a:pt x="0" y="54"/>
                  </a:moveTo>
                  <a:lnTo>
                    <a:pt x="18" y="24"/>
                  </a:lnTo>
                  <a:lnTo>
                    <a:pt x="42" y="24"/>
                  </a:lnTo>
                  <a:lnTo>
                    <a:pt x="60" y="0"/>
                  </a:lnTo>
                  <a:lnTo>
                    <a:pt x="90" y="24"/>
                  </a:lnTo>
                  <a:lnTo>
                    <a:pt x="90" y="72"/>
                  </a:lnTo>
                  <a:lnTo>
                    <a:pt x="60" y="60"/>
                  </a:lnTo>
                  <a:lnTo>
                    <a:pt x="42" y="60"/>
                  </a:lnTo>
                  <a:lnTo>
                    <a:pt x="24" y="48"/>
                  </a:lnTo>
                  <a:lnTo>
                    <a:pt x="0" y="54"/>
                  </a:lnTo>
                  <a:close/>
                </a:path>
              </a:pathLst>
            </a:custGeom>
            <a:solidFill>
              <a:schemeClr val="bg1"/>
            </a:solidFill>
            <a:ln w="9525">
              <a:solidFill>
                <a:schemeClr val="tx1"/>
              </a:solidFill>
              <a:round/>
              <a:headEnd/>
              <a:tailEnd/>
            </a:ln>
          </p:spPr>
          <p:txBody>
            <a:bodyPr/>
            <a:lstStyle/>
            <a:p>
              <a:endParaRPr lang="en-US"/>
            </a:p>
          </p:txBody>
        </p:sp>
        <p:sp>
          <p:nvSpPr>
            <p:cNvPr id="12327" name="Freeform 298"/>
            <p:cNvSpPr>
              <a:spLocks/>
            </p:cNvSpPr>
            <p:nvPr/>
          </p:nvSpPr>
          <p:spPr bwMode="auto">
            <a:xfrm>
              <a:off x="1171599" y="3202971"/>
              <a:ext cx="169622" cy="157320"/>
            </a:xfrm>
            <a:custGeom>
              <a:avLst/>
              <a:gdLst>
                <a:gd name="T0" fmla="*/ 2147483647 w 90"/>
                <a:gd name="T1" fmla="*/ 2147483647 h 78"/>
                <a:gd name="T2" fmla="*/ 2147483647 w 90"/>
                <a:gd name="T3" fmla="*/ 2147483647 h 78"/>
                <a:gd name="T4" fmla="*/ 2147483647 w 90"/>
                <a:gd name="T5" fmla="*/ 2147483647 h 78"/>
                <a:gd name="T6" fmla="*/ 2147483647 w 90"/>
                <a:gd name="T7" fmla="*/ 2147483647 h 78"/>
                <a:gd name="T8" fmla="*/ 2147483647 w 90"/>
                <a:gd name="T9" fmla="*/ 0 h 78"/>
                <a:gd name="T10" fmla="*/ 2147483647 w 90"/>
                <a:gd name="T11" fmla="*/ 0 h 78"/>
                <a:gd name="T12" fmla="*/ 2147483647 w 90"/>
                <a:gd name="T13" fmla="*/ 2147483647 h 78"/>
                <a:gd name="T14" fmla="*/ 0 w 90"/>
                <a:gd name="T15" fmla="*/ 2147483647 h 78"/>
                <a:gd name="T16" fmla="*/ 2147483647 w 90"/>
                <a:gd name="T17" fmla="*/ 2147483647 h 78"/>
                <a:gd name="T18" fmla="*/ 2147483647 w 90"/>
                <a:gd name="T19" fmla="*/ 2147483647 h 78"/>
                <a:gd name="T20" fmla="*/ 2147483647 w 90"/>
                <a:gd name="T21" fmla="*/ 2147483647 h 78"/>
                <a:gd name="T22" fmla="*/ 2147483647 w 90"/>
                <a:gd name="T23" fmla="*/ 2147483647 h 78"/>
                <a:gd name="T24" fmla="*/ 2147483647 w 90"/>
                <a:gd name="T25" fmla="*/ 2147483647 h 78"/>
                <a:gd name="T26" fmla="*/ 2147483647 w 90"/>
                <a:gd name="T27" fmla="*/ 2147483647 h 78"/>
                <a:gd name="T28" fmla="*/ 2147483647 w 90"/>
                <a:gd name="T29" fmla="*/ 2147483647 h 7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0" h="78">
                  <a:moveTo>
                    <a:pt x="72" y="42"/>
                  </a:moveTo>
                  <a:lnTo>
                    <a:pt x="78" y="30"/>
                  </a:lnTo>
                  <a:lnTo>
                    <a:pt x="84" y="18"/>
                  </a:lnTo>
                  <a:lnTo>
                    <a:pt x="48" y="12"/>
                  </a:lnTo>
                  <a:lnTo>
                    <a:pt x="30" y="0"/>
                  </a:lnTo>
                  <a:lnTo>
                    <a:pt x="12" y="0"/>
                  </a:lnTo>
                  <a:lnTo>
                    <a:pt x="6" y="12"/>
                  </a:lnTo>
                  <a:lnTo>
                    <a:pt x="0" y="18"/>
                  </a:lnTo>
                  <a:lnTo>
                    <a:pt x="6" y="30"/>
                  </a:lnTo>
                  <a:lnTo>
                    <a:pt x="18" y="78"/>
                  </a:lnTo>
                  <a:lnTo>
                    <a:pt x="54" y="72"/>
                  </a:lnTo>
                  <a:lnTo>
                    <a:pt x="78" y="66"/>
                  </a:lnTo>
                  <a:lnTo>
                    <a:pt x="84" y="72"/>
                  </a:lnTo>
                  <a:lnTo>
                    <a:pt x="90" y="48"/>
                  </a:lnTo>
                  <a:lnTo>
                    <a:pt x="72" y="42"/>
                  </a:lnTo>
                  <a:close/>
                </a:path>
              </a:pathLst>
            </a:custGeom>
            <a:solidFill>
              <a:schemeClr val="bg1"/>
            </a:solidFill>
            <a:ln w="9525">
              <a:solidFill>
                <a:schemeClr val="tx1"/>
              </a:solidFill>
              <a:round/>
              <a:headEnd/>
              <a:tailEnd/>
            </a:ln>
          </p:spPr>
          <p:txBody>
            <a:bodyPr/>
            <a:lstStyle/>
            <a:p>
              <a:endParaRPr lang="en-US"/>
            </a:p>
          </p:txBody>
        </p:sp>
        <p:sp>
          <p:nvSpPr>
            <p:cNvPr id="12328" name="Freeform 329"/>
            <p:cNvSpPr>
              <a:spLocks/>
            </p:cNvSpPr>
            <p:nvPr/>
          </p:nvSpPr>
          <p:spPr bwMode="auto">
            <a:xfrm>
              <a:off x="1619402" y="3375040"/>
              <a:ext cx="255564" cy="447379"/>
            </a:xfrm>
            <a:custGeom>
              <a:avLst/>
              <a:gdLst>
                <a:gd name="T0" fmla="*/ 2147483647 w 138"/>
                <a:gd name="T1" fmla="*/ 2147483647 h 223"/>
                <a:gd name="T2" fmla="*/ 2147483647 w 138"/>
                <a:gd name="T3" fmla="*/ 2147483647 h 223"/>
                <a:gd name="T4" fmla="*/ 2147483647 w 138"/>
                <a:gd name="T5" fmla="*/ 2147483647 h 223"/>
                <a:gd name="T6" fmla="*/ 2147483647 w 138"/>
                <a:gd name="T7" fmla="*/ 2147483647 h 223"/>
                <a:gd name="T8" fmla="*/ 2147483647 w 138"/>
                <a:gd name="T9" fmla="*/ 2147483647 h 223"/>
                <a:gd name="T10" fmla="*/ 2147483647 w 138"/>
                <a:gd name="T11" fmla="*/ 2147483647 h 223"/>
                <a:gd name="T12" fmla="*/ 2147483647 w 138"/>
                <a:gd name="T13" fmla="*/ 2147483647 h 223"/>
                <a:gd name="T14" fmla="*/ 2147483647 w 138"/>
                <a:gd name="T15" fmla="*/ 2147483647 h 223"/>
                <a:gd name="T16" fmla="*/ 2147483647 w 138"/>
                <a:gd name="T17" fmla="*/ 2147483647 h 223"/>
                <a:gd name="T18" fmla="*/ 2147483647 w 138"/>
                <a:gd name="T19" fmla="*/ 2147483647 h 223"/>
                <a:gd name="T20" fmla="*/ 2147483647 w 138"/>
                <a:gd name="T21" fmla="*/ 2147483647 h 223"/>
                <a:gd name="T22" fmla="*/ 2147483647 w 138"/>
                <a:gd name="T23" fmla="*/ 0 h 223"/>
                <a:gd name="T24" fmla="*/ 2147483647 w 138"/>
                <a:gd name="T25" fmla="*/ 0 h 223"/>
                <a:gd name="T26" fmla="*/ 2147483647 w 138"/>
                <a:gd name="T27" fmla="*/ 2147483647 h 223"/>
                <a:gd name="T28" fmla="*/ 0 w 138"/>
                <a:gd name="T29" fmla="*/ 2147483647 h 223"/>
                <a:gd name="T30" fmla="*/ 0 w 138"/>
                <a:gd name="T31" fmla="*/ 2147483647 h 223"/>
                <a:gd name="T32" fmla="*/ 2147483647 w 138"/>
                <a:gd name="T33" fmla="*/ 2147483647 h 223"/>
                <a:gd name="T34" fmla="*/ 2147483647 w 138"/>
                <a:gd name="T35" fmla="*/ 2147483647 h 223"/>
                <a:gd name="T36" fmla="*/ 2147483647 w 138"/>
                <a:gd name="T37" fmla="*/ 2147483647 h 223"/>
                <a:gd name="T38" fmla="*/ 2147483647 w 138"/>
                <a:gd name="T39" fmla="*/ 2147483647 h 223"/>
                <a:gd name="T40" fmla="*/ 2147483647 w 138"/>
                <a:gd name="T41" fmla="*/ 2147483647 h 223"/>
                <a:gd name="T42" fmla="*/ 2147483647 w 138"/>
                <a:gd name="T43" fmla="*/ 2147483647 h 223"/>
                <a:gd name="T44" fmla="*/ 2147483647 w 138"/>
                <a:gd name="T45" fmla="*/ 2147483647 h 223"/>
                <a:gd name="T46" fmla="*/ 2147483647 w 138"/>
                <a:gd name="T47" fmla="*/ 2147483647 h 223"/>
                <a:gd name="T48" fmla="*/ 2147483647 w 138"/>
                <a:gd name="T49" fmla="*/ 2147483647 h 223"/>
                <a:gd name="T50" fmla="*/ 2147483647 w 138"/>
                <a:gd name="T51" fmla="*/ 2147483647 h 223"/>
                <a:gd name="T52" fmla="*/ 2147483647 w 138"/>
                <a:gd name="T53" fmla="*/ 2147483647 h 223"/>
                <a:gd name="T54" fmla="*/ 2147483647 w 138"/>
                <a:gd name="T55" fmla="*/ 2147483647 h 223"/>
                <a:gd name="T56" fmla="*/ 2147483647 w 138"/>
                <a:gd name="T57" fmla="*/ 2147483647 h 22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38" h="223">
                  <a:moveTo>
                    <a:pt x="102" y="205"/>
                  </a:moveTo>
                  <a:lnTo>
                    <a:pt x="120" y="199"/>
                  </a:lnTo>
                  <a:lnTo>
                    <a:pt x="138" y="187"/>
                  </a:lnTo>
                  <a:lnTo>
                    <a:pt x="138" y="151"/>
                  </a:lnTo>
                  <a:lnTo>
                    <a:pt x="138" y="120"/>
                  </a:lnTo>
                  <a:lnTo>
                    <a:pt x="120" y="102"/>
                  </a:lnTo>
                  <a:lnTo>
                    <a:pt x="96" y="72"/>
                  </a:lnTo>
                  <a:lnTo>
                    <a:pt x="78" y="48"/>
                  </a:lnTo>
                  <a:lnTo>
                    <a:pt x="84" y="36"/>
                  </a:lnTo>
                  <a:lnTo>
                    <a:pt x="78" y="24"/>
                  </a:lnTo>
                  <a:lnTo>
                    <a:pt x="60" y="18"/>
                  </a:lnTo>
                  <a:lnTo>
                    <a:pt x="48" y="0"/>
                  </a:lnTo>
                  <a:lnTo>
                    <a:pt x="42" y="0"/>
                  </a:lnTo>
                  <a:lnTo>
                    <a:pt x="12" y="6"/>
                  </a:lnTo>
                  <a:lnTo>
                    <a:pt x="0" y="24"/>
                  </a:lnTo>
                  <a:lnTo>
                    <a:pt x="6" y="36"/>
                  </a:lnTo>
                  <a:lnTo>
                    <a:pt x="12" y="72"/>
                  </a:lnTo>
                  <a:lnTo>
                    <a:pt x="54" y="72"/>
                  </a:lnTo>
                  <a:lnTo>
                    <a:pt x="72" y="78"/>
                  </a:lnTo>
                  <a:lnTo>
                    <a:pt x="102" y="126"/>
                  </a:lnTo>
                  <a:lnTo>
                    <a:pt x="96" y="145"/>
                  </a:lnTo>
                  <a:lnTo>
                    <a:pt x="60" y="151"/>
                  </a:lnTo>
                  <a:lnTo>
                    <a:pt x="42" y="163"/>
                  </a:lnTo>
                  <a:lnTo>
                    <a:pt x="42" y="187"/>
                  </a:lnTo>
                  <a:lnTo>
                    <a:pt x="72" y="217"/>
                  </a:lnTo>
                  <a:lnTo>
                    <a:pt x="84" y="223"/>
                  </a:lnTo>
                  <a:lnTo>
                    <a:pt x="96" y="217"/>
                  </a:lnTo>
                  <a:lnTo>
                    <a:pt x="102" y="205"/>
                  </a:lnTo>
                  <a:close/>
                </a:path>
              </a:pathLst>
            </a:custGeom>
            <a:solidFill>
              <a:schemeClr val="bg1"/>
            </a:solidFill>
            <a:ln w="9525">
              <a:solidFill>
                <a:schemeClr val="tx1"/>
              </a:solidFill>
              <a:round/>
              <a:headEnd/>
              <a:tailEnd/>
            </a:ln>
          </p:spPr>
          <p:txBody>
            <a:bodyPr/>
            <a:lstStyle/>
            <a:p>
              <a:endParaRPr lang="en-US"/>
            </a:p>
          </p:txBody>
        </p:sp>
        <p:sp>
          <p:nvSpPr>
            <p:cNvPr id="12329" name="Freeform 330"/>
            <p:cNvSpPr>
              <a:spLocks/>
            </p:cNvSpPr>
            <p:nvPr/>
          </p:nvSpPr>
          <p:spPr bwMode="auto">
            <a:xfrm>
              <a:off x="1698559" y="3323419"/>
              <a:ext cx="257826" cy="550621"/>
            </a:xfrm>
            <a:custGeom>
              <a:avLst/>
              <a:gdLst>
                <a:gd name="T0" fmla="*/ 2147483647 w 138"/>
                <a:gd name="T1" fmla="*/ 0 h 271"/>
                <a:gd name="T2" fmla="*/ 2147483647 w 138"/>
                <a:gd name="T3" fmla="*/ 0 h 271"/>
                <a:gd name="T4" fmla="*/ 0 w 138"/>
                <a:gd name="T5" fmla="*/ 2147483647 h 271"/>
                <a:gd name="T6" fmla="*/ 2147483647 w 138"/>
                <a:gd name="T7" fmla="*/ 2147483647 h 271"/>
                <a:gd name="T8" fmla="*/ 2147483647 w 138"/>
                <a:gd name="T9" fmla="*/ 2147483647 h 271"/>
                <a:gd name="T10" fmla="*/ 2147483647 w 138"/>
                <a:gd name="T11" fmla="*/ 2147483647 h 271"/>
                <a:gd name="T12" fmla="*/ 2147483647 w 138"/>
                <a:gd name="T13" fmla="*/ 2147483647 h 271"/>
                <a:gd name="T14" fmla="*/ 2147483647 w 138"/>
                <a:gd name="T15" fmla="*/ 2147483647 h 271"/>
                <a:gd name="T16" fmla="*/ 2147483647 w 138"/>
                <a:gd name="T17" fmla="*/ 2147483647 h 271"/>
                <a:gd name="T18" fmla="*/ 2147483647 w 138"/>
                <a:gd name="T19" fmla="*/ 2147483647 h 271"/>
                <a:gd name="T20" fmla="*/ 2147483647 w 138"/>
                <a:gd name="T21" fmla="*/ 2147483647 h 271"/>
                <a:gd name="T22" fmla="*/ 2147483647 w 138"/>
                <a:gd name="T23" fmla="*/ 2147483647 h 271"/>
                <a:gd name="T24" fmla="*/ 2147483647 w 138"/>
                <a:gd name="T25" fmla="*/ 2147483647 h 271"/>
                <a:gd name="T26" fmla="*/ 2147483647 w 138"/>
                <a:gd name="T27" fmla="*/ 2147483647 h 271"/>
                <a:gd name="T28" fmla="*/ 2147483647 w 138"/>
                <a:gd name="T29" fmla="*/ 2147483647 h 271"/>
                <a:gd name="T30" fmla="*/ 2147483647 w 138"/>
                <a:gd name="T31" fmla="*/ 2147483647 h 271"/>
                <a:gd name="T32" fmla="*/ 2147483647 w 138"/>
                <a:gd name="T33" fmla="*/ 2147483647 h 271"/>
                <a:gd name="T34" fmla="*/ 2147483647 w 138"/>
                <a:gd name="T35" fmla="*/ 2147483647 h 271"/>
                <a:gd name="T36" fmla="*/ 2147483647 w 138"/>
                <a:gd name="T37" fmla="*/ 2147483647 h 271"/>
                <a:gd name="T38" fmla="*/ 2147483647 w 138"/>
                <a:gd name="T39" fmla="*/ 2147483647 h 271"/>
                <a:gd name="T40" fmla="*/ 2147483647 w 138"/>
                <a:gd name="T41" fmla="*/ 2147483647 h 271"/>
                <a:gd name="T42" fmla="*/ 2147483647 w 138"/>
                <a:gd name="T43" fmla="*/ 2147483647 h 271"/>
                <a:gd name="T44" fmla="*/ 2147483647 w 138"/>
                <a:gd name="T45" fmla="*/ 2147483647 h 271"/>
                <a:gd name="T46" fmla="*/ 2147483647 w 138"/>
                <a:gd name="T47" fmla="*/ 2147483647 h 271"/>
                <a:gd name="T48" fmla="*/ 2147483647 w 138"/>
                <a:gd name="T49" fmla="*/ 2147483647 h 271"/>
                <a:gd name="T50" fmla="*/ 2147483647 w 138"/>
                <a:gd name="T51" fmla="*/ 2147483647 h 271"/>
                <a:gd name="T52" fmla="*/ 2147483647 w 138"/>
                <a:gd name="T53" fmla="*/ 2147483647 h 271"/>
                <a:gd name="T54" fmla="*/ 2147483647 w 138"/>
                <a:gd name="T55" fmla="*/ 2147483647 h 271"/>
                <a:gd name="T56" fmla="*/ 2147483647 w 138"/>
                <a:gd name="T57" fmla="*/ 0 h 271"/>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38" h="271">
                  <a:moveTo>
                    <a:pt x="66" y="0"/>
                  </a:moveTo>
                  <a:lnTo>
                    <a:pt x="6" y="0"/>
                  </a:lnTo>
                  <a:lnTo>
                    <a:pt x="0" y="24"/>
                  </a:lnTo>
                  <a:lnTo>
                    <a:pt x="6" y="24"/>
                  </a:lnTo>
                  <a:lnTo>
                    <a:pt x="18" y="42"/>
                  </a:lnTo>
                  <a:lnTo>
                    <a:pt x="36" y="48"/>
                  </a:lnTo>
                  <a:lnTo>
                    <a:pt x="42" y="60"/>
                  </a:lnTo>
                  <a:lnTo>
                    <a:pt x="36" y="72"/>
                  </a:lnTo>
                  <a:lnTo>
                    <a:pt x="54" y="96"/>
                  </a:lnTo>
                  <a:lnTo>
                    <a:pt x="78" y="126"/>
                  </a:lnTo>
                  <a:lnTo>
                    <a:pt x="96" y="144"/>
                  </a:lnTo>
                  <a:lnTo>
                    <a:pt x="96" y="175"/>
                  </a:lnTo>
                  <a:lnTo>
                    <a:pt x="96" y="211"/>
                  </a:lnTo>
                  <a:lnTo>
                    <a:pt x="78" y="223"/>
                  </a:lnTo>
                  <a:lnTo>
                    <a:pt x="60" y="229"/>
                  </a:lnTo>
                  <a:lnTo>
                    <a:pt x="54" y="241"/>
                  </a:lnTo>
                  <a:lnTo>
                    <a:pt x="42" y="247"/>
                  </a:lnTo>
                  <a:lnTo>
                    <a:pt x="48" y="253"/>
                  </a:lnTo>
                  <a:lnTo>
                    <a:pt x="66" y="271"/>
                  </a:lnTo>
                  <a:lnTo>
                    <a:pt x="108" y="241"/>
                  </a:lnTo>
                  <a:lnTo>
                    <a:pt x="138" y="211"/>
                  </a:lnTo>
                  <a:lnTo>
                    <a:pt x="114" y="132"/>
                  </a:lnTo>
                  <a:lnTo>
                    <a:pt x="102" y="114"/>
                  </a:lnTo>
                  <a:lnTo>
                    <a:pt x="78" y="84"/>
                  </a:lnTo>
                  <a:lnTo>
                    <a:pt x="66" y="60"/>
                  </a:lnTo>
                  <a:lnTo>
                    <a:pt x="78" y="48"/>
                  </a:lnTo>
                  <a:lnTo>
                    <a:pt x="96" y="36"/>
                  </a:lnTo>
                  <a:lnTo>
                    <a:pt x="90" y="18"/>
                  </a:lnTo>
                  <a:lnTo>
                    <a:pt x="66" y="0"/>
                  </a:lnTo>
                  <a:close/>
                </a:path>
              </a:pathLst>
            </a:custGeom>
            <a:solidFill>
              <a:schemeClr val="bg1"/>
            </a:solidFill>
            <a:ln w="9525">
              <a:solidFill>
                <a:schemeClr val="tx1"/>
              </a:solidFill>
              <a:round/>
              <a:headEnd/>
              <a:tailEnd/>
            </a:ln>
          </p:spPr>
          <p:txBody>
            <a:bodyPr/>
            <a:lstStyle/>
            <a:p>
              <a:endParaRPr lang="en-US"/>
            </a:p>
          </p:txBody>
        </p:sp>
        <p:sp>
          <p:nvSpPr>
            <p:cNvPr id="12330" name="Freeform 331"/>
            <p:cNvSpPr>
              <a:spLocks/>
            </p:cNvSpPr>
            <p:nvPr/>
          </p:nvSpPr>
          <p:spPr bwMode="auto">
            <a:xfrm>
              <a:off x="902465" y="3023527"/>
              <a:ext cx="280442" cy="145030"/>
            </a:xfrm>
            <a:custGeom>
              <a:avLst/>
              <a:gdLst>
                <a:gd name="T0" fmla="*/ 2147483647 w 150"/>
                <a:gd name="T1" fmla="*/ 2147483647 h 72"/>
                <a:gd name="T2" fmla="*/ 2147483647 w 150"/>
                <a:gd name="T3" fmla="*/ 2147483647 h 72"/>
                <a:gd name="T4" fmla="*/ 2147483647 w 150"/>
                <a:gd name="T5" fmla="*/ 0 h 72"/>
                <a:gd name="T6" fmla="*/ 2147483647 w 150"/>
                <a:gd name="T7" fmla="*/ 0 h 72"/>
                <a:gd name="T8" fmla="*/ 0 w 150"/>
                <a:gd name="T9" fmla="*/ 2147483647 h 72"/>
                <a:gd name="T10" fmla="*/ 2147483647 w 150"/>
                <a:gd name="T11" fmla="*/ 2147483647 h 72"/>
                <a:gd name="T12" fmla="*/ 2147483647 w 150"/>
                <a:gd name="T13" fmla="*/ 2147483647 h 72"/>
                <a:gd name="T14" fmla="*/ 2147483647 w 150"/>
                <a:gd name="T15" fmla="*/ 2147483647 h 72"/>
                <a:gd name="T16" fmla="*/ 2147483647 w 150"/>
                <a:gd name="T17" fmla="*/ 2147483647 h 72"/>
                <a:gd name="T18" fmla="*/ 2147483647 w 150"/>
                <a:gd name="T19" fmla="*/ 2147483647 h 72"/>
                <a:gd name="T20" fmla="*/ 2147483647 w 150"/>
                <a:gd name="T21" fmla="*/ 2147483647 h 72"/>
                <a:gd name="T22" fmla="*/ 2147483647 w 150"/>
                <a:gd name="T23" fmla="*/ 2147483647 h 72"/>
                <a:gd name="T24" fmla="*/ 2147483647 w 150"/>
                <a:gd name="T25" fmla="*/ 2147483647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0" h="72">
                  <a:moveTo>
                    <a:pt x="102" y="36"/>
                  </a:moveTo>
                  <a:lnTo>
                    <a:pt x="66" y="18"/>
                  </a:lnTo>
                  <a:lnTo>
                    <a:pt x="24" y="0"/>
                  </a:lnTo>
                  <a:lnTo>
                    <a:pt x="12" y="0"/>
                  </a:lnTo>
                  <a:lnTo>
                    <a:pt x="0" y="30"/>
                  </a:lnTo>
                  <a:lnTo>
                    <a:pt x="60" y="60"/>
                  </a:lnTo>
                  <a:lnTo>
                    <a:pt x="102" y="66"/>
                  </a:lnTo>
                  <a:lnTo>
                    <a:pt x="126" y="72"/>
                  </a:lnTo>
                  <a:lnTo>
                    <a:pt x="138" y="72"/>
                  </a:lnTo>
                  <a:lnTo>
                    <a:pt x="150" y="54"/>
                  </a:lnTo>
                  <a:lnTo>
                    <a:pt x="138" y="42"/>
                  </a:lnTo>
                  <a:lnTo>
                    <a:pt x="102" y="36"/>
                  </a:lnTo>
                  <a:close/>
                </a:path>
              </a:pathLst>
            </a:custGeom>
            <a:solidFill>
              <a:schemeClr val="bg1"/>
            </a:solidFill>
            <a:ln w="9525">
              <a:solidFill>
                <a:schemeClr val="tx1"/>
              </a:solidFill>
              <a:round/>
              <a:headEnd/>
              <a:tailEnd/>
            </a:ln>
          </p:spPr>
          <p:txBody>
            <a:bodyPr/>
            <a:lstStyle/>
            <a:p>
              <a:endParaRPr lang="en-US"/>
            </a:p>
          </p:txBody>
        </p:sp>
        <p:sp>
          <p:nvSpPr>
            <p:cNvPr id="12331" name="Freeform 333"/>
            <p:cNvSpPr>
              <a:spLocks/>
            </p:cNvSpPr>
            <p:nvPr/>
          </p:nvSpPr>
          <p:spPr bwMode="auto">
            <a:xfrm>
              <a:off x="1191953" y="1887872"/>
              <a:ext cx="1108199" cy="604700"/>
            </a:xfrm>
            <a:custGeom>
              <a:avLst/>
              <a:gdLst>
                <a:gd name="T0" fmla="*/ 2147483647 w 595"/>
                <a:gd name="T1" fmla="*/ 2147483647 h 301"/>
                <a:gd name="T2" fmla="*/ 2147483647 w 595"/>
                <a:gd name="T3" fmla="*/ 2147483647 h 301"/>
                <a:gd name="T4" fmla="*/ 2147483647 w 595"/>
                <a:gd name="T5" fmla="*/ 2147483647 h 301"/>
                <a:gd name="T6" fmla="*/ 2147483647 w 595"/>
                <a:gd name="T7" fmla="*/ 2147483647 h 301"/>
                <a:gd name="T8" fmla="*/ 2147483647 w 595"/>
                <a:gd name="T9" fmla="*/ 2147483647 h 301"/>
                <a:gd name="T10" fmla="*/ 2147483647 w 595"/>
                <a:gd name="T11" fmla="*/ 2147483647 h 301"/>
                <a:gd name="T12" fmla="*/ 2147483647 w 595"/>
                <a:gd name="T13" fmla="*/ 2147483647 h 301"/>
                <a:gd name="T14" fmla="*/ 2147483647 w 595"/>
                <a:gd name="T15" fmla="*/ 2147483647 h 301"/>
                <a:gd name="T16" fmla="*/ 2147483647 w 595"/>
                <a:gd name="T17" fmla="*/ 2147483647 h 301"/>
                <a:gd name="T18" fmla="*/ 2147483647 w 595"/>
                <a:gd name="T19" fmla="*/ 2147483647 h 301"/>
                <a:gd name="T20" fmla="*/ 2147483647 w 595"/>
                <a:gd name="T21" fmla="*/ 2147483647 h 301"/>
                <a:gd name="T22" fmla="*/ 2147483647 w 595"/>
                <a:gd name="T23" fmla="*/ 2147483647 h 301"/>
                <a:gd name="T24" fmla="*/ 2147483647 w 595"/>
                <a:gd name="T25" fmla="*/ 2147483647 h 301"/>
                <a:gd name="T26" fmla="*/ 2147483647 w 595"/>
                <a:gd name="T27" fmla="*/ 2147483647 h 301"/>
                <a:gd name="T28" fmla="*/ 2147483647 w 595"/>
                <a:gd name="T29" fmla="*/ 2147483647 h 301"/>
                <a:gd name="T30" fmla="*/ 2147483647 w 595"/>
                <a:gd name="T31" fmla="*/ 2147483647 h 301"/>
                <a:gd name="T32" fmla="*/ 2147483647 w 595"/>
                <a:gd name="T33" fmla="*/ 2147483647 h 301"/>
                <a:gd name="T34" fmla="*/ 2147483647 w 595"/>
                <a:gd name="T35" fmla="*/ 2147483647 h 301"/>
                <a:gd name="T36" fmla="*/ 2147483647 w 595"/>
                <a:gd name="T37" fmla="*/ 2147483647 h 301"/>
                <a:gd name="T38" fmla="*/ 2147483647 w 595"/>
                <a:gd name="T39" fmla="*/ 2147483647 h 301"/>
                <a:gd name="T40" fmla="*/ 2147483647 w 595"/>
                <a:gd name="T41" fmla="*/ 2147483647 h 301"/>
                <a:gd name="T42" fmla="*/ 2147483647 w 595"/>
                <a:gd name="T43" fmla="*/ 0 h 301"/>
                <a:gd name="T44" fmla="*/ 2147483647 w 595"/>
                <a:gd name="T45" fmla="*/ 2147483647 h 301"/>
                <a:gd name="T46" fmla="*/ 2147483647 w 595"/>
                <a:gd name="T47" fmla="*/ 2147483647 h 301"/>
                <a:gd name="T48" fmla="*/ 2147483647 w 595"/>
                <a:gd name="T49" fmla="*/ 2147483647 h 301"/>
                <a:gd name="T50" fmla="*/ 2147483647 w 595"/>
                <a:gd name="T51" fmla="*/ 2147483647 h 301"/>
                <a:gd name="T52" fmla="*/ 2147483647 w 595"/>
                <a:gd name="T53" fmla="*/ 2147483647 h 301"/>
                <a:gd name="T54" fmla="*/ 0 w 595"/>
                <a:gd name="T55" fmla="*/ 2147483647 h 301"/>
                <a:gd name="T56" fmla="*/ 2147483647 w 595"/>
                <a:gd name="T57" fmla="*/ 2147483647 h 301"/>
                <a:gd name="T58" fmla="*/ 2147483647 w 595"/>
                <a:gd name="T59" fmla="*/ 2147483647 h 30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595" h="301">
                  <a:moveTo>
                    <a:pt x="42" y="126"/>
                  </a:moveTo>
                  <a:lnTo>
                    <a:pt x="48" y="186"/>
                  </a:lnTo>
                  <a:lnTo>
                    <a:pt x="127" y="210"/>
                  </a:lnTo>
                  <a:lnTo>
                    <a:pt x="181" y="264"/>
                  </a:lnTo>
                  <a:lnTo>
                    <a:pt x="253" y="270"/>
                  </a:lnTo>
                  <a:lnTo>
                    <a:pt x="313" y="301"/>
                  </a:lnTo>
                  <a:lnTo>
                    <a:pt x="379" y="258"/>
                  </a:lnTo>
                  <a:lnTo>
                    <a:pt x="445" y="252"/>
                  </a:lnTo>
                  <a:lnTo>
                    <a:pt x="457" y="210"/>
                  </a:lnTo>
                  <a:lnTo>
                    <a:pt x="499" y="192"/>
                  </a:lnTo>
                  <a:lnTo>
                    <a:pt x="541" y="174"/>
                  </a:lnTo>
                  <a:lnTo>
                    <a:pt x="595" y="156"/>
                  </a:lnTo>
                  <a:lnTo>
                    <a:pt x="583" y="132"/>
                  </a:lnTo>
                  <a:lnTo>
                    <a:pt x="529" y="126"/>
                  </a:lnTo>
                  <a:lnTo>
                    <a:pt x="529" y="96"/>
                  </a:lnTo>
                  <a:lnTo>
                    <a:pt x="541" y="72"/>
                  </a:lnTo>
                  <a:lnTo>
                    <a:pt x="499" y="60"/>
                  </a:lnTo>
                  <a:lnTo>
                    <a:pt x="403" y="84"/>
                  </a:lnTo>
                  <a:lnTo>
                    <a:pt x="367" y="54"/>
                  </a:lnTo>
                  <a:lnTo>
                    <a:pt x="307" y="54"/>
                  </a:lnTo>
                  <a:lnTo>
                    <a:pt x="289" y="36"/>
                  </a:lnTo>
                  <a:lnTo>
                    <a:pt x="217" y="0"/>
                  </a:lnTo>
                  <a:lnTo>
                    <a:pt x="193" y="30"/>
                  </a:lnTo>
                  <a:lnTo>
                    <a:pt x="169" y="66"/>
                  </a:lnTo>
                  <a:lnTo>
                    <a:pt x="121" y="48"/>
                  </a:lnTo>
                  <a:lnTo>
                    <a:pt x="54" y="54"/>
                  </a:lnTo>
                  <a:lnTo>
                    <a:pt x="12" y="78"/>
                  </a:lnTo>
                  <a:lnTo>
                    <a:pt x="0" y="102"/>
                  </a:lnTo>
                  <a:lnTo>
                    <a:pt x="6" y="108"/>
                  </a:lnTo>
                  <a:lnTo>
                    <a:pt x="42" y="126"/>
                  </a:lnTo>
                  <a:close/>
                </a:path>
              </a:pathLst>
            </a:custGeom>
            <a:solidFill>
              <a:schemeClr val="bg1"/>
            </a:solidFill>
            <a:ln w="9525">
              <a:solidFill>
                <a:schemeClr val="tx1"/>
              </a:solidFill>
              <a:round/>
              <a:headEnd/>
              <a:tailEnd/>
            </a:ln>
          </p:spPr>
          <p:txBody>
            <a:bodyPr/>
            <a:lstStyle/>
            <a:p>
              <a:endParaRPr lang="en-US"/>
            </a:p>
          </p:txBody>
        </p:sp>
        <p:sp>
          <p:nvSpPr>
            <p:cNvPr id="12332" name="Freeform 446"/>
            <p:cNvSpPr>
              <a:spLocks/>
            </p:cNvSpPr>
            <p:nvPr/>
          </p:nvSpPr>
          <p:spPr bwMode="auto">
            <a:xfrm>
              <a:off x="1524414" y="3419287"/>
              <a:ext cx="287226" cy="560453"/>
            </a:xfrm>
            <a:custGeom>
              <a:avLst/>
              <a:gdLst>
                <a:gd name="T0" fmla="*/ 2147483647 w 107"/>
                <a:gd name="T1" fmla="*/ 2147483647 h 190"/>
                <a:gd name="T2" fmla="*/ 0 w 107"/>
                <a:gd name="T3" fmla="*/ 2147483647 h 190"/>
                <a:gd name="T4" fmla="*/ 2147483647 w 107"/>
                <a:gd name="T5" fmla="*/ 2147483647 h 190"/>
                <a:gd name="T6" fmla="*/ 2147483647 w 107"/>
                <a:gd name="T7" fmla="*/ 2147483647 h 190"/>
                <a:gd name="T8" fmla="*/ 2147483647 w 107"/>
                <a:gd name="T9" fmla="*/ 2147483647 h 190"/>
                <a:gd name="T10" fmla="*/ 2147483647 w 107"/>
                <a:gd name="T11" fmla="*/ 2147483647 h 190"/>
                <a:gd name="T12" fmla="*/ 2147483647 w 107"/>
                <a:gd name="T13" fmla="*/ 2147483647 h 190"/>
                <a:gd name="T14" fmla="*/ 2147483647 w 107"/>
                <a:gd name="T15" fmla="*/ 2147483647 h 190"/>
                <a:gd name="T16" fmla="*/ 2147483647 w 107"/>
                <a:gd name="T17" fmla="*/ 2147483647 h 190"/>
                <a:gd name="T18" fmla="*/ 2147483647 w 107"/>
                <a:gd name="T19" fmla="*/ 2147483647 h 190"/>
                <a:gd name="T20" fmla="*/ 2147483647 w 107"/>
                <a:gd name="T21" fmla="*/ 2147483647 h 190"/>
                <a:gd name="T22" fmla="*/ 2147483647 w 107"/>
                <a:gd name="T23" fmla="*/ 2147483647 h 190"/>
                <a:gd name="T24" fmla="*/ 2147483647 w 107"/>
                <a:gd name="T25" fmla="*/ 2147483647 h 190"/>
                <a:gd name="T26" fmla="*/ 2147483647 w 107"/>
                <a:gd name="T27" fmla="*/ 2147483647 h 190"/>
                <a:gd name="T28" fmla="*/ 2147483647 w 107"/>
                <a:gd name="T29" fmla="*/ 2147483647 h 190"/>
                <a:gd name="T30" fmla="*/ 2147483647 w 107"/>
                <a:gd name="T31" fmla="*/ 2147483647 h 190"/>
                <a:gd name="T32" fmla="*/ 2147483647 w 107"/>
                <a:gd name="T33" fmla="*/ 2147483647 h 190"/>
                <a:gd name="T34" fmla="*/ 2147483647 w 107"/>
                <a:gd name="T35" fmla="*/ 2147483647 h 190"/>
                <a:gd name="T36" fmla="*/ 2147483647 w 107"/>
                <a:gd name="T37" fmla="*/ 2147483647 h 190"/>
                <a:gd name="T38" fmla="*/ 2147483647 w 107"/>
                <a:gd name="T39" fmla="*/ 2147483647 h 190"/>
                <a:gd name="T40" fmla="*/ 2147483647 w 107"/>
                <a:gd name="T41" fmla="*/ 2147483647 h 190"/>
                <a:gd name="T42" fmla="*/ 2147483647 w 107"/>
                <a:gd name="T43" fmla="*/ 2147483647 h 190"/>
                <a:gd name="T44" fmla="*/ 2147483647 w 107"/>
                <a:gd name="T45" fmla="*/ 2147483647 h 190"/>
                <a:gd name="T46" fmla="*/ 2147483647 w 107"/>
                <a:gd name="T47" fmla="*/ 2147483647 h 190"/>
                <a:gd name="T48" fmla="*/ 2147483647 w 107"/>
                <a:gd name="T49" fmla="*/ 2147483647 h 190"/>
                <a:gd name="T50" fmla="*/ 2147483647 w 107"/>
                <a:gd name="T51" fmla="*/ 2147483647 h 190"/>
                <a:gd name="T52" fmla="*/ 2147483647 w 107"/>
                <a:gd name="T53" fmla="*/ 2147483647 h 190"/>
                <a:gd name="T54" fmla="*/ 2147483647 w 107"/>
                <a:gd name="T55" fmla="*/ 2147483647 h 190"/>
                <a:gd name="T56" fmla="*/ 2147483647 w 107"/>
                <a:gd name="T57" fmla="*/ 2147483647 h 190"/>
                <a:gd name="T58" fmla="*/ 2147483647 w 107"/>
                <a:gd name="T59" fmla="*/ 0 h 190"/>
                <a:gd name="T60" fmla="*/ 2147483647 w 107"/>
                <a:gd name="T61" fmla="*/ 2147483647 h 19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07" h="190">
                  <a:moveTo>
                    <a:pt x="7" y="9"/>
                  </a:moveTo>
                  <a:lnTo>
                    <a:pt x="0" y="23"/>
                  </a:lnTo>
                  <a:lnTo>
                    <a:pt x="15" y="47"/>
                  </a:lnTo>
                  <a:lnTo>
                    <a:pt x="15" y="60"/>
                  </a:lnTo>
                  <a:lnTo>
                    <a:pt x="22" y="78"/>
                  </a:lnTo>
                  <a:lnTo>
                    <a:pt x="19" y="93"/>
                  </a:lnTo>
                  <a:lnTo>
                    <a:pt x="23" y="110"/>
                  </a:lnTo>
                  <a:lnTo>
                    <a:pt x="26" y="118"/>
                  </a:lnTo>
                  <a:lnTo>
                    <a:pt x="19" y="126"/>
                  </a:lnTo>
                  <a:lnTo>
                    <a:pt x="13" y="159"/>
                  </a:lnTo>
                  <a:lnTo>
                    <a:pt x="33" y="182"/>
                  </a:lnTo>
                  <a:lnTo>
                    <a:pt x="34" y="178"/>
                  </a:lnTo>
                  <a:lnTo>
                    <a:pt x="46" y="185"/>
                  </a:lnTo>
                  <a:lnTo>
                    <a:pt x="46" y="190"/>
                  </a:lnTo>
                  <a:lnTo>
                    <a:pt x="56" y="188"/>
                  </a:lnTo>
                  <a:lnTo>
                    <a:pt x="59" y="184"/>
                  </a:lnTo>
                  <a:lnTo>
                    <a:pt x="43" y="174"/>
                  </a:lnTo>
                  <a:lnTo>
                    <a:pt x="27" y="149"/>
                  </a:lnTo>
                  <a:lnTo>
                    <a:pt x="19" y="138"/>
                  </a:lnTo>
                  <a:lnTo>
                    <a:pt x="32" y="113"/>
                  </a:lnTo>
                  <a:lnTo>
                    <a:pt x="57" y="108"/>
                  </a:lnTo>
                  <a:lnTo>
                    <a:pt x="70" y="119"/>
                  </a:lnTo>
                  <a:lnTo>
                    <a:pt x="63" y="97"/>
                  </a:lnTo>
                  <a:lnTo>
                    <a:pt x="72" y="87"/>
                  </a:lnTo>
                  <a:lnTo>
                    <a:pt x="101" y="87"/>
                  </a:lnTo>
                  <a:lnTo>
                    <a:pt x="107" y="73"/>
                  </a:lnTo>
                  <a:lnTo>
                    <a:pt x="95" y="50"/>
                  </a:lnTo>
                  <a:lnTo>
                    <a:pt x="85" y="37"/>
                  </a:lnTo>
                  <a:lnTo>
                    <a:pt x="48" y="27"/>
                  </a:lnTo>
                  <a:lnTo>
                    <a:pt x="36" y="0"/>
                  </a:lnTo>
                  <a:lnTo>
                    <a:pt x="7" y="9"/>
                  </a:lnTo>
                  <a:close/>
                </a:path>
              </a:pathLst>
            </a:custGeom>
            <a:solidFill>
              <a:schemeClr val="bg1"/>
            </a:solidFill>
            <a:ln w="9525" cap="flat" cmpd="sng">
              <a:solidFill>
                <a:schemeClr val="tx1"/>
              </a:solidFill>
              <a:prstDash val="solid"/>
              <a:round/>
              <a:headEnd type="none" w="med" len="med"/>
              <a:tailEnd type="none" w="med" len="med"/>
            </a:ln>
          </p:spPr>
          <p:txBody>
            <a:bodyPr/>
            <a:lstStyle/>
            <a:p>
              <a:endParaRPr lang="en-US"/>
            </a:p>
          </p:txBody>
        </p:sp>
        <p:sp>
          <p:nvSpPr>
            <p:cNvPr id="12333" name="Freeform 447"/>
            <p:cNvSpPr>
              <a:spLocks/>
            </p:cNvSpPr>
            <p:nvPr/>
          </p:nvSpPr>
          <p:spPr bwMode="auto">
            <a:xfrm>
              <a:off x="1334437" y="3102187"/>
              <a:ext cx="323412" cy="688276"/>
            </a:xfrm>
            <a:custGeom>
              <a:avLst/>
              <a:gdLst>
                <a:gd name="T0" fmla="*/ 2147483647 w 120"/>
                <a:gd name="T1" fmla="*/ 0 h 233"/>
                <a:gd name="T2" fmla="*/ 2147483647 w 120"/>
                <a:gd name="T3" fmla="*/ 2147483647 h 233"/>
                <a:gd name="T4" fmla="*/ 2147483647 w 120"/>
                <a:gd name="T5" fmla="*/ 2147483647 h 233"/>
                <a:gd name="T6" fmla="*/ 2147483647 w 120"/>
                <a:gd name="T7" fmla="*/ 2147483647 h 233"/>
                <a:gd name="T8" fmla="*/ 2147483647 w 120"/>
                <a:gd name="T9" fmla="*/ 2147483647 h 233"/>
                <a:gd name="T10" fmla="*/ 0 w 120"/>
                <a:gd name="T11" fmla="*/ 2147483647 h 233"/>
                <a:gd name="T12" fmla="*/ 2147483647 w 120"/>
                <a:gd name="T13" fmla="*/ 2147483647 h 233"/>
                <a:gd name="T14" fmla="*/ 2147483647 w 120"/>
                <a:gd name="T15" fmla="*/ 2147483647 h 233"/>
                <a:gd name="T16" fmla="*/ 2147483647 w 120"/>
                <a:gd name="T17" fmla="*/ 2147483647 h 233"/>
                <a:gd name="T18" fmla="*/ 2147483647 w 120"/>
                <a:gd name="T19" fmla="*/ 2147483647 h 233"/>
                <a:gd name="T20" fmla="*/ 2147483647 w 120"/>
                <a:gd name="T21" fmla="*/ 2147483647 h 233"/>
                <a:gd name="T22" fmla="*/ 2147483647 w 120"/>
                <a:gd name="T23" fmla="*/ 2147483647 h 233"/>
                <a:gd name="T24" fmla="*/ 2147483647 w 120"/>
                <a:gd name="T25" fmla="*/ 2147483647 h 233"/>
                <a:gd name="T26" fmla="*/ 2147483647 w 120"/>
                <a:gd name="T27" fmla="*/ 2147483647 h 233"/>
                <a:gd name="T28" fmla="*/ 2147483647 w 120"/>
                <a:gd name="T29" fmla="*/ 2147483647 h 233"/>
                <a:gd name="T30" fmla="*/ 2147483647 w 120"/>
                <a:gd name="T31" fmla="*/ 2147483647 h 233"/>
                <a:gd name="T32" fmla="*/ 2147483647 w 120"/>
                <a:gd name="T33" fmla="*/ 2147483647 h 233"/>
                <a:gd name="T34" fmla="*/ 2147483647 w 120"/>
                <a:gd name="T35" fmla="*/ 2147483647 h 233"/>
                <a:gd name="T36" fmla="*/ 2147483647 w 120"/>
                <a:gd name="T37" fmla="*/ 2147483647 h 233"/>
                <a:gd name="T38" fmla="*/ 2147483647 w 120"/>
                <a:gd name="T39" fmla="*/ 2147483647 h 233"/>
                <a:gd name="T40" fmla="*/ 2147483647 w 120"/>
                <a:gd name="T41" fmla="*/ 2147483647 h 233"/>
                <a:gd name="T42" fmla="*/ 2147483647 w 120"/>
                <a:gd name="T43" fmla="*/ 2147483647 h 233"/>
                <a:gd name="T44" fmla="*/ 2147483647 w 120"/>
                <a:gd name="T45" fmla="*/ 2147483647 h 233"/>
                <a:gd name="T46" fmla="*/ 2147483647 w 120"/>
                <a:gd name="T47" fmla="*/ 2147483647 h 233"/>
                <a:gd name="T48" fmla="*/ 2147483647 w 120"/>
                <a:gd name="T49" fmla="*/ 2147483647 h 233"/>
                <a:gd name="T50" fmla="*/ 2147483647 w 120"/>
                <a:gd name="T51" fmla="*/ 2147483647 h 233"/>
                <a:gd name="T52" fmla="*/ 2147483647 w 120"/>
                <a:gd name="T53" fmla="*/ 2147483647 h 233"/>
                <a:gd name="T54" fmla="*/ 2147483647 w 120"/>
                <a:gd name="T55" fmla="*/ 2147483647 h 233"/>
                <a:gd name="T56" fmla="*/ 2147483647 w 120"/>
                <a:gd name="T57" fmla="*/ 2147483647 h 233"/>
                <a:gd name="T58" fmla="*/ 2147483647 w 120"/>
                <a:gd name="T59" fmla="*/ 2147483647 h 233"/>
                <a:gd name="T60" fmla="*/ 2147483647 w 120"/>
                <a:gd name="T61" fmla="*/ 2147483647 h 233"/>
                <a:gd name="T62" fmla="*/ 2147483647 w 120"/>
                <a:gd name="T63" fmla="*/ 2147483647 h 233"/>
                <a:gd name="T64" fmla="*/ 2147483647 w 120"/>
                <a:gd name="T65" fmla="*/ 0 h 23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20" h="233">
                  <a:moveTo>
                    <a:pt x="72" y="0"/>
                  </a:moveTo>
                  <a:lnTo>
                    <a:pt x="55" y="17"/>
                  </a:lnTo>
                  <a:lnTo>
                    <a:pt x="40" y="26"/>
                  </a:lnTo>
                  <a:lnTo>
                    <a:pt x="15" y="60"/>
                  </a:lnTo>
                  <a:lnTo>
                    <a:pt x="7" y="85"/>
                  </a:lnTo>
                  <a:lnTo>
                    <a:pt x="0" y="98"/>
                  </a:lnTo>
                  <a:lnTo>
                    <a:pt x="23" y="123"/>
                  </a:lnTo>
                  <a:lnTo>
                    <a:pt x="31" y="142"/>
                  </a:lnTo>
                  <a:lnTo>
                    <a:pt x="26" y="161"/>
                  </a:lnTo>
                  <a:lnTo>
                    <a:pt x="44" y="165"/>
                  </a:lnTo>
                  <a:lnTo>
                    <a:pt x="58" y="157"/>
                  </a:lnTo>
                  <a:lnTo>
                    <a:pt x="65" y="148"/>
                  </a:lnTo>
                  <a:lnTo>
                    <a:pt x="80" y="188"/>
                  </a:lnTo>
                  <a:lnTo>
                    <a:pt x="86" y="211"/>
                  </a:lnTo>
                  <a:lnTo>
                    <a:pt x="85" y="233"/>
                  </a:lnTo>
                  <a:lnTo>
                    <a:pt x="99" y="212"/>
                  </a:lnTo>
                  <a:lnTo>
                    <a:pt x="92" y="188"/>
                  </a:lnTo>
                  <a:lnTo>
                    <a:pt x="80" y="173"/>
                  </a:lnTo>
                  <a:lnTo>
                    <a:pt x="86" y="161"/>
                  </a:lnTo>
                  <a:lnTo>
                    <a:pt x="85" y="151"/>
                  </a:lnTo>
                  <a:lnTo>
                    <a:pt x="69" y="130"/>
                  </a:lnTo>
                  <a:lnTo>
                    <a:pt x="77" y="114"/>
                  </a:lnTo>
                  <a:lnTo>
                    <a:pt x="106" y="106"/>
                  </a:lnTo>
                  <a:lnTo>
                    <a:pt x="120" y="91"/>
                  </a:lnTo>
                  <a:lnTo>
                    <a:pt x="111" y="91"/>
                  </a:lnTo>
                  <a:lnTo>
                    <a:pt x="104" y="87"/>
                  </a:lnTo>
                  <a:lnTo>
                    <a:pt x="93" y="84"/>
                  </a:lnTo>
                  <a:lnTo>
                    <a:pt x="98" y="73"/>
                  </a:lnTo>
                  <a:lnTo>
                    <a:pt x="88" y="60"/>
                  </a:lnTo>
                  <a:lnTo>
                    <a:pt x="77" y="42"/>
                  </a:lnTo>
                  <a:lnTo>
                    <a:pt x="86" y="34"/>
                  </a:lnTo>
                  <a:lnTo>
                    <a:pt x="86" y="13"/>
                  </a:lnTo>
                  <a:lnTo>
                    <a:pt x="72" y="0"/>
                  </a:lnTo>
                  <a:close/>
                </a:path>
              </a:pathLst>
            </a:custGeom>
            <a:solidFill>
              <a:schemeClr val="bg1"/>
            </a:solidFill>
            <a:ln w="9525" cap="flat" cmpd="sng">
              <a:solidFill>
                <a:schemeClr val="tx1"/>
              </a:solidFill>
              <a:prstDash val="solid"/>
              <a:round/>
              <a:headEnd type="none" w="med" len="med"/>
              <a:tailEnd type="none" w="med" len="med"/>
            </a:ln>
          </p:spPr>
          <p:txBody>
            <a:bodyPr/>
            <a:lstStyle/>
            <a:p>
              <a:endParaRPr lang="en-US"/>
            </a:p>
          </p:txBody>
        </p:sp>
        <p:sp>
          <p:nvSpPr>
            <p:cNvPr id="12334" name="Line 449"/>
            <p:cNvSpPr>
              <a:spLocks noChangeShapeType="1"/>
            </p:cNvSpPr>
            <p:nvPr/>
          </p:nvSpPr>
          <p:spPr bwMode="auto">
            <a:xfrm>
              <a:off x="2257182" y="3534818"/>
              <a:ext cx="0" cy="0"/>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35" name="Freeform 506"/>
            <p:cNvSpPr>
              <a:spLocks/>
            </p:cNvSpPr>
            <p:nvPr/>
          </p:nvSpPr>
          <p:spPr bwMode="auto">
            <a:xfrm>
              <a:off x="2469775" y="2428660"/>
              <a:ext cx="176407" cy="240897"/>
            </a:xfrm>
            <a:custGeom>
              <a:avLst/>
              <a:gdLst>
                <a:gd name="T0" fmla="*/ 2147483647 w 78"/>
                <a:gd name="T1" fmla="*/ 2147483647 h 98"/>
                <a:gd name="T2" fmla="*/ 2147483647 w 78"/>
                <a:gd name="T3" fmla="*/ 2147483647 h 98"/>
                <a:gd name="T4" fmla="*/ 2147483647 w 78"/>
                <a:gd name="T5" fmla="*/ 2147483647 h 98"/>
                <a:gd name="T6" fmla="*/ 2147483647 w 78"/>
                <a:gd name="T7" fmla="*/ 2147483647 h 98"/>
                <a:gd name="T8" fmla="*/ 0 w 78"/>
                <a:gd name="T9" fmla="*/ 2147483647 h 98"/>
                <a:gd name="T10" fmla="*/ 0 w 78"/>
                <a:gd name="T11" fmla="*/ 2147483647 h 98"/>
                <a:gd name="T12" fmla="*/ 2147483647 w 78"/>
                <a:gd name="T13" fmla="*/ 2147483647 h 98"/>
                <a:gd name="T14" fmla="*/ 2147483647 w 78"/>
                <a:gd name="T15" fmla="*/ 2147483647 h 98"/>
                <a:gd name="T16" fmla="*/ 2147483647 w 78"/>
                <a:gd name="T17" fmla="*/ 2147483647 h 98"/>
                <a:gd name="T18" fmla="*/ 2147483647 w 78"/>
                <a:gd name="T19" fmla="*/ 2147483647 h 98"/>
                <a:gd name="T20" fmla="*/ 2147483647 w 78"/>
                <a:gd name="T21" fmla="*/ 2147483647 h 98"/>
                <a:gd name="T22" fmla="*/ 2147483647 w 78"/>
                <a:gd name="T23" fmla="*/ 2147483647 h 98"/>
                <a:gd name="T24" fmla="*/ 2147483647 w 78"/>
                <a:gd name="T25" fmla="*/ 2147483647 h 98"/>
                <a:gd name="T26" fmla="*/ 2147483647 w 78"/>
                <a:gd name="T27" fmla="*/ 2147483647 h 98"/>
                <a:gd name="T28" fmla="*/ 2147483647 w 78"/>
                <a:gd name="T29" fmla="*/ 2147483647 h 98"/>
                <a:gd name="T30" fmla="*/ 2147483647 w 78"/>
                <a:gd name="T31" fmla="*/ 2147483647 h 98"/>
                <a:gd name="T32" fmla="*/ 2147483647 w 78"/>
                <a:gd name="T33" fmla="*/ 2147483647 h 98"/>
                <a:gd name="T34" fmla="*/ 2147483647 w 78"/>
                <a:gd name="T35" fmla="*/ 2147483647 h 98"/>
                <a:gd name="T36" fmla="*/ 2147483647 w 78"/>
                <a:gd name="T37" fmla="*/ 2147483647 h 98"/>
                <a:gd name="T38" fmla="*/ 2147483647 w 78"/>
                <a:gd name="T39" fmla="*/ 2147483647 h 98"/>
                <a:gd name="T40" fmla="*/ 2147483647 w 78"/>
                <a:gd name="T41" fmla="*/ 2147483647 h 98"/>
                <a:gd name="T42" fmla="*/ 2147483647 w 78"/>
                <a:gd name="T43" fmla="*/ 2147483647 h 98"/>
                <a:gd name="T44" fmla="*/ 2147483647 w 78"/>
                <a:gd name="T45" fmla="*/ 2147483647 h 98"/>
                <a:gd name="T46" fmla="*/ 2147483647 w 78"/>
                <a:gd name="T47" fmla="*/ 2147483647 h 98"/>
                <a:gd name="T48" fmla="*/ 2147483647 w 78"/>
                <a:gd name="T49" fmla="*/ 2147483647 h 98"/>
                <a:gd name="T50" fmla="*/ 2147483647 w 78"/>
                <a:gd name="T51" fmla="*/ 2147483647 h 98"/>
                <a:gd name="T52" fmla="*/ 2147483647 w 78"/>
                <a:gd name="T53" fmla="*/ 2147483647 h 98"/>
                <a:gd name="T54" fmla="*/ 2147483647 w 78"/>
                <a:gd name="T55" fmla="*/ 2147483647 h 98"/>
                <a:gd name="T56" fmla="*/ 2147483647 w 78"/>
                <a:gd name="T57" fmla="*/ 2147483647 h 98"/>
                <a:gd name="T58" fmla="*/ 2147483647 w 78"/>
                <a:gd name="T59" fmla="*/ 2147483647 h 98"/>
                <a:gd name="T60" fmla="*/ 2147483647 w 78"/>
                <a:gd name="T61" fmla="*/ 2147483647 h 98"/>
                <a:gd name="T62" fmla="*/ 2147483647 w 78"/>
                <a:gd name="T63" fmla="*/ 0 h 98"/>
                <a:gd name="T64" fmla="*/ 2147483647 w 78"/>
                <a:gd name="T65" fmla="*/ 2147483647 h 9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8" h="98">
                  <a:moveTo>
                    <a:pt x="32" y="12"/>
                  </a:moveTo>
                  <a:lnTo>
                    <a:pt x="34" y="32"/>
                  </a:lnTo>
                  <a:lnTo>
                    <a:pt x="20" y="22"/>
                  </a:lnTo>
                  <a:lnTo>
                    <a:pt x="6" y="34"/>
                  </a:lnTo>
                  <a:lnTo>
                    <a:pt x="0" y="56"/>
                  </a:lnTo>
                  <a:lnTo>
                    <a:pt x="6" y="56"/>
                  </a:lnTo>
                  <a:lnTo>
                    <a:pt x="10" y="56"/>
                  </a:lnTo>
                  <a:lnTo>
                    <a:pt x="30" y="70"/>
                  </a:lnTo>
                  <a:lnTo>
                    <a:pt x="34" y="84"/>
                  </a:lnTo>
                  <a:lnTo>
                    <a:pt x="36" y="92"/>
                  </a:lnTo>
                  <a:lnTo>
                    <a:pt x="40" y="98"/>
                  </a:lnTo>
                  <a:lnTo>
                    <a:pt x="70" y="88"/>
                  </a:lnTo>
                  <a:lnTo>
                    <a:pt x="70" y="84"/>
                  </a:lnTo>
                  <a:lnTo>
                    <a:pt x="68" y="82"/>
                  </a:lnTo>
                  <a:lnTo>
                    <a:pt x="66" y="78"/>
                  </a:lnTo>
                  <a:lnTo>
                    <a:pt x="64" y="76"/>
                  </a:lnTo>
                  <a:lnTo>
                    <a:pt x="64" y="60"/>
                  </a:lnTo>
                  <a:lnTo>
                    <a:pt x="64" y="46"/>
                  </a:lnTo>
                  <a:lnTo>
                    <a:pt x="54" y="26"/>
                  </a:lnTo>
                  <a:lnTo>
                    <a:pt x="64" y="16"/>
                  </a:lnTo>
                  <a:lnTo>
                    <a:pt x="78" y="4"/>
                  </a:lnTo>
                  <a:lnTo>
                    <a:pt x="52" y="0"/>
                  </a:lnTo>
                  <a:lnTo>
                    <a:pt x="32" y="12"/>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3" name="Freeform 517"/>
            <p:cNvSpPr>
              <a:spLocks/>
            </p:cNvSpPr>
            <p:nvPr/>
          </p:nvSpPr>
          <p:spPr bwMode="auto">
            <a:xfrm>
              <a:off x="2537624" y="2644454"/>
              <a:ext cx="122128" cy="163484"/>
            </a:xfrm>
            <a:custGeom>
              <a:avLst/>
              <a:gdLst>
                <a:gd name="T0" fmla="*/ 25201563 w 54"/>
                <a:gd name="T1" fmla="*/ 30241875 h 66"/>
                <a:gd name="T2" fmla="*/ 25201563 w 54"/>
                <a:gd name="T3" fmla="*/ 30241875 h 66"/>
                <a:gd name="T4" fmla="*/ 25201563 w 54"/>
                <a:gd name="T5" fmla="*/ 90725625 h 66"/>
                <a:gd name="T6" fmla="*/ 25201563 w 54"/>
                <a:gd name="T7" fmla="*/ 90725625 h 66"/>
                <a:gd name="T8" fmla="*/ 0 w 54"/>
                <a:gd name="T9" fmla="*/ 166330313 h 66"/>
                <a:gd name="T10" fmla="*/ 0 w 54"/>
                <a:gd name="T11" fmla="*/ 166330313 h 66"/>
                <a:gd name="T12" fmla="*/ 50403125 w 54"/>
                <a:gd name="T13" fmla="*/ 166330313 h 66"/>
                <a:gd name="T14" fmla="*/ 50403125 w 54"/>
                <a:gd name="T15" fmla="*/ 166330313 h 66"/>
                <a:gd name="T16" fmla="*/ 100806250 w 54"/>
                <a:gd name="T17" fmla="*/ 151209375 h 66"/>
                <a:gd name="T18" fmla="*/ 100806250 w 54"/>
                <a:gd name="T19" fmla="*/ 151209375 h 66"/>
                <a:gd name="T20" fmla="*/ 126007813 w 54"/>
                <a:gd name="T21" fmla="*/ 131048125 h 66"/>
                <a:gd name="T22" fmla="*/ 126007813 w 54"/>
                <a:gd name="T23" fmla="*/ 131048125 h 66"/>
                <a:gd name="T24" fmla="*/ 136088438 w 54"/>
                <a:gd name="T25" fmla="*/ 90725625 h 66"/>
                <a:gd name="T26" fmla="*/ 100806250 w 54"/>
                <a:gd name="T27" fmla="*/ 0 h 66"/>
                <a:gd name="T28" fmla="*/ 25201563 w 54"/>
                <a:gd name="T29" fmla="*/ 25201563 h 66"/>
                <a:gd name="T30" fmla="*/ 25201563 w 54"/>
                <a:gd name="T31" fmla="*/ 25201563 h 66"/>
                <a:gd name="T32" fmla="*/ 25201563 w 54"/>
                <a:gd name="T33" fmla="*/ 30241875 h 66"/>
                <a:gd name="T34" fmla="*/ 25201563 w 54"/>
                <a:gd name="T35" fmla="*/ 30241875 h 6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4" h="66">
                  <a:moveTo>
                    <a:pt x="10" y="12"/>
                  </a:moveTo>
                  <a:lnTo>
                    <a:pt x="10" y="12"/>
                  </a:lnTo>
                  <a:lnTo>
                    <a:pt x="10" y="36"/>
                  </a:lnTo>
                  <a:lnTo>
                    <a:pt x="0" y="66"/>
                  </a:lnTo>
                  <a:lnTo>
                    <a:pt x="20" y="66"/>
                  </a:lnTo>
                  <a:lnTo>
                    <a:pt x="40" y="60"/>
                  </a:lnTo>
                  <a:lnTo>
                    <a:pt x="50" y="52"/>
                  </a:lnTo>
                  <a:lnTo>
                    <a:pt x="54" y="36"/>
                  </a:lnTo>
                  <a:lnTo>
                    <a:pt x="40" y="0"/>
                  </a:lnTo>
                  <a:lnTo>
                    <a:pt x="10" y="10"/>
                  </a:lnTo>
                  <a:lnTo>
                    <a:pt x="10" y="12"/>
                  </a:lnTo>
                  <a:close/>
                </a:path>
              </a:pathLst>
            </a:custGeom>
            <a:solidFill>
              <a:schemeClr val="accent2">
                <a:lumMod val="60000"/>
                <a:lumOff val="40000"/>
              </a:schemeClr>
            </a:solidFill>
            <a:ln w="9525" cap="flat" cmpd="sng">
              <a:solidFill>
                <a:schemeClr val="tx1"/>
              </a:solidFill>
              <a:prstDash val="solid"/>
              <a:round/>
              <a:headEnd type="none" w="med" len="med"/>
              <a:tailEnd type="none" w="med" len="med"/>
            </a:ln>
          </p:spPr>
          <p:txBody>
            <a:bodyPr/>
            <a:lstStyle/>
            <a:p>
              <a:pPr>
                <a:defRPr/>
              </a:pPr>
              <a:endParaRPr lang="en-US" dirty="0">
                <a:latin typeface="Arial" pitchFamily="34" charset="0"/>
              </a:endParaRPr>
            </a:p>
          </p:txBody>
        </p:sp>
        <p:sp>
          <p:nvSpPr>
            <p:cNvPr id="84" name="Freeform 83"/>
            <p:cNvSpPr/>
            <p:nvPr/>
          </p:nvSpPr>
          <p:spPr>
            <a:xfrm>
              <a:off x="1949600" y="3952325"/>
              <a:ext cx="296274" cy="260283"/>
            </a:xfrm>
            <a:custGeom>
              <a:avLst/>
              <a:gdLst>
                <a:gd name="connsiteX0" fmla="*/ 0 w 208230"/>
                <a:gd name="connsiteY0" fmla="*/ 113168 h 167489"/>
                <a:gd name="connsiteX1" fmla="*/ 54321 w 208230"/>
                <a:gd name="connsiteY1" fmla="*/ 108641 h 167489"/>
                <a:gd name="connsiteX2" fmla="*/ 162963 w 208230"/>
                <a:gd name="connsiteY2" fmla="*/ 0 h 167489"/>
                <a:gd name="connsiteX3" fmla="*/ 208230 w 208230"/>
                <a:gd name="connsiteY3" fmla="*/ 36214 h 167489"/>
                <a:gd name="connsiteX4" fmla="*/ 176543 w 208230"/>
                <a:gd name="connsiteY4" fmla="*/ 108641 h 167489"/>
                <a:gd name="connsiteX5" fmla="*/ 113169 w 208230"/>
                <a:gd name="connsiteY5" fmla="*/ 158436 h 167489"/>
                <a:gd name="connsiteX6" fmla="*/ 40741 w 208230"/>
                <a:gd name="connsiteY6" fmla="*/ 167489 h 167489"/>
                <a:gd name="connsiteX7" fmla="*/ 0 w 208230"/>
                <a:gd name="connsiteY7" fmla="*/ 113168 h 1674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8230" h="167489">
                  <a:moveTo>
                    <a:pt x="0" y="113168"/>
                  </a:moveTo>
                  <a:lnTo>
                    <a:pt x="54321" y="108641"/>
                  </a:lnTo>
                  <a:lnTo>
                    <a:pt x="162963" y="0"/>
                  </a:lnTo>
                  <a:lnTo>
                    <a:pt x="208230" y="36214"/>
                  </a:lnTo>
                  <a:lnTo>
                    <a:pt x="176543" y="108641"/>
                  </a:lnTo>
                  <a:lnTo>
                    <a:pt x="113169" y="158436"/>
                  </a:lnTo>
                  <a:lnTo>
                    <a:pt x="40741" y="167489"/>
                  </a:lnTo>
                  <a:lnTo>
                    <a:pt x="0" y="113168"/>
                  </a:lnTo>
                  <a:close/>
                </a:path>
              </a:pathLst>
            </a:custGeom>
            <a:solidFill>
              <a:schemeClr val="accent2">
                <a:lumMod val="60000"/>
                <a:lumOff val="4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cs typeface="Arial" pitchFamily="34" charset="0"/>
              </a:endParaRPr>
            </a:p>
          </p:txBody>
        </p:sp>
      </p:grpSp>
      <p:sp>
        <p:nvSpPr>
          <p:cNvPr id="2" name="Rectangle 1"/>
          <p:cNvSpPr/>
          <p:nvPr/>
        </p:nvSpPr>
        <p:spPr>
          <a:xfrm>
            <a:off x="855024" y="856642"/>
            <a:ext cx="7517080" cy="584775"/>
          </a:xfrm>
          <a:prstGeom prst="rect">
            <a:avLst/>
          </a:prstGeom>
        </p:spPr>
        <p:txBody>
          <a:bodyPr wrap="square">
            <a:spAutoFit/>
          </a:bodyPr>
          <a:lstStyle/>
          <a:p>
            <a:pPr algn="ctr"/>
            <a:r>
              <a:rPr lang="en-US" sz="1600" i="1" dirty="0" smtClean="0"/>
              <a:t>The </a:t>
            </a:r>
            <a:r>
              <a:rPr lang="en-US" sz="1600" i="1" dirty="0"/>
              <a:t>worldwide smart grid market will grow from </a:t>
            </a:r>
            <a:r>
              <a:rPr lang="en-US" sz="1600" i="1" dirty="0" smtClean="0"/>
              <a:t>$20B USD </a:t>
            </a:r>
            <a:r>
              <a:rPr lang="en-US" sz="1600" i="1" dirty="0"/>
              <a:t>in revenue in 2010 to </a:t>
            </a:r>
            <a:r>
              <a:rPr lang="en-US" sz="1600" i="1" dirty="0" smtClean="0"/>
              <a:t>$100B USD </a:t>
            </a:r>
            <a:r>
              <a:rPr lang="en-US" sz="1600" i="1" dirty="0"/>
              <a:t>by </a:t>
            </a:r>
            <a:r>
              <a:rPr lang="en-US" sz="1600" i="1" dirty="0" smtClean="0"/>
              <a:t>2030.</a:t>
            </a:r>
            <a:r>
              <a:rPr lang="en-US" sz="1600" i="1" baseline="30000" dirty="0" smtClean="0"/>
              <a:t>4</a:t>
            </a:r>
            <a:endParaRPr lang="en-US" sz="1600" i="1" baseline="30000" dirty="0"/>
          </a:p>
        </p:txBody>
      </p:sp>
      <p:sp>
        <p:nvSpPr>
          <p:cNvPr id="3" name="Rectangle 2"/>
          <p:cNvSpPr/>
          <p:nvPr/>
        </p:nvSpPr>
        <p:spPr>
          <a:xfrm>
            <a:off x="178130" y="5807034"/>
            <a:ext cx="950026" cy="96190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err="1" smtClean="0">
              <a:latin typeface="Arial" pitchFamily="34" charset="0"/>
              <a:cs typeface="Arial" pitchFamily="34" charset="0"/>
            </a:endParaRPr>
          </a:p>
        </p:txBody>
      </p:sp>
    </p:spTree>
    <p:extLst>
      <p:ext uri="{BB962C8B-B14F-4D97-AF65-F5344CB8AC3E}">
        <p14:creationId xmlns:p14="http://schemas.microsoft.com/office/powerpoint/2010/main" val="28627871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078" y="151809"/>
            <a:ext cx="8465024" cy="899069"/>
          </a:xfrm>
        </p:spPr>
        <p:txBody>
          <a:bodyPr/>
          <a:lstStyle/>
          <a:p>
            <a:r>
              <a:rPr lang="en-US" dirty="0" smtClean="0"/>
              <a:t>Industry needs to define opportunity and alleviate customer concerns</a:t>
            </a:r>
            <a:endParaRPr lang="en-US" dirty="0"/>
          </a:p>
        </p:txBody>
      </p:sp>
      <p:sp>
        <p:nvSpPr>
          <p:cNvPr id="3" name="Content Placeholder 2"/>
          <p:cNvSpPr>
            <a:spLocks noGrp="1"/>
          </p:cNvSpPr>
          <p:nvPr>
            <p:ph idx="1"/>
          </p:nvPr>
        </p:nvSpPr>
        <p:spPr>
          <a:xfrm>
            <a:off x="252483" y="1209913"/>
            <a:ext cx="8577618" cy="1193447"/>
          </a:xfrm>
        </p:spPr>
        <p:txBody>
          <a:bodyPr/>
          <a:lstStyle/>
          <a:p>
            <a:pPr>
              <a:buFont typeface="Arial" pitchFamily="34" charset="0"/>
              <a:buChar char="•"/>
            </a:pPr>
            <a:r>
              <a:rPr lang="en-US" sz="1600" dirty="0">
                <a:ea typeface="Osaka" charset="-128"/>
              </a:rPr>
              <a:t>Customer </a:t>
            </a:r>
            <a:r>
              <a:rPr lang="en-US" sz="1600" dirty="0" smtClean="0">
                <a:ea typeface="Osaka" charset="-128"/>
              </a:rPr>
              <a:t>concerned with new-legacy equipment compatibility and increased costs </a:t>
            </a:r>
          </a:p>
          <a:p>
            <a:pPr>
              <a:buFont typeface="Arial" pitchFamily="34" charset="0"/>
              <a:buChar char="•"/>
            </a:pPr>
            <a:r>
              <a:rPr lang="en-US" sz="1600" dirty="0" smtClean="0">
                <a:latin typeface="Arial" pitchFamily="34" charset="0"/>
                <a:cs typeface="Arial" pitchFamily="34" charset="0"/>
              </a:rPr>
              <a:t>End </a:t>
            </a:r>
            <a:r>
              <a:rPr lang="en-US" sz="1600" dirty="0">
                <a:latin typeface="Arial" pitchFamily="34" charset="0"/>
                <a:cs typeface="Arial" pitchFamily="34" charset="0"/>
              </a:rPr>
              <a:t>users expect device to operate within a system and struggle with </a:t>
            </a:r>
            <a:r>
              <a:rPr lang="en-US" sz="1600" dirty="0" smtClean="0">
                <a:latin typeface="Arial" pitchFamily="34" charset="0"/>
                <a:cs typeface="Arial" pitchFamily="34" charset="0"/>
              </a:rPr>
              <a:t>evolving </a:t>
            </a:r>
            <a:r>
              <a:rPr lang="en-US" sz="1600" dirty="0">
                <a:latin typeface="Arial" pitchFamily="34" charset="0"/>
                <a:cs typeface="Arial" pitchFamily="34" charset="0"/>
              </a:rPr>
              <a:t>cyber-threats</a:t>
            </a:r>
          </a:p>
          <a:p>
            <a:pPr>
              <a:buFont typeface="Arial" pitchFamily="34" charset="0"/>
              <a:buChar char="•"/>
            </a:pPr>
            <a:endParaRPr lang="en-US" sz="1600" dirty="0"/>
          </a:p>
          <a:p>
            <a:endParaRPr lang="en-US" sz="1600" dirty="0"/>
          </a:p>
        </p:txBody>
      </p:sp>
      <p:sp>
        <p:nvSpPr>
          <p:cNvPr id="4" name="Slide Number Placeholder 3"/>
          <p:cNvSpPr>
            <a:spLocks noGrp="1"/>
          </p:cNvSpPr>
          <p:nvPr>
            <p:ph type="sldNum" sz="quarter" idx="10"/>
          </p:nvPr>
        </p:nvSpPr>
        <p:spPr/>
        <p:txBody>
          <a:bodyPr/>
          <a:lstStyle/>
          <a:p>
            <a:fld id="{F4E6D2B2-1B4E-AE4B-8F03-52C3424B26B5}" type="slidenum">
              <a:rPr lang="en-US" smtClean="0"/>
              <a:pPr/>
              <a:t>12</a:t>
            </a:fld>
            <a:endParaRPr lang="en-US"/>
          </a:p>
        </p:txBody>
      </p:sp>
      <p:sp>
        <p:nvSpPr>
          <p:cNvPr id="5" name="Horizontal Scroll 4"/>
          <p:cNvSpPr/>
          <p:nvPr/>
        </p:nvSpPr>
        <p:spPr>
          <a:xfrm>
            <a:off x="584463" y="2164517"/>
            <a:ext cx="6157531" cy="966183"/>
          </a:xfrm>
          <a:prstGeom prst="horizontalScroll">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“Consumer </a:t>
            </a:r>
            <a:r>
              <a:rPr lang="en-US" sz="1400" dirty="0"/>
              <a:t>perceptions may be at odds with the smart grid value proposition as portrayed by the utilities</a:t>
            </a:r>
            <a:r>
              <a:rPr lang="en-US" sz="1400" dirty="0" smtClean="0"/>
              <a:t>.  Consumers are also concerned about data privacy”</a:t>
            </a:r>
            <a:r>
              <a:rPr lang="en-US" sz="1400" baseline="30000" dirty="0" smtClean="0"/>
              <a:t>1</a:t>
            </a:r>
            <a:endParaRPr lang="en-US" sz="1400" baseline="30000" dirty="0"/>
          </a:p>
        </p:txBody>
      </p:sp>
      <p:sp>
        <p:nvSpPr>
          <p:cNvPr id="9" name="Horizontal Scroll 8"/>
          <p:cNvSpPr/>
          <p:nvPr/>
        </p:nvSpPr>
        <p:spPr>
          <a:xfrm>
            <a:off x="1555846" y="4505593"/>
            <a:ext cx="7274256" cy="1673458"/>
          </a:xfrm>
          <a:prstGeom prst="horizontalScroll">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400" dirty="0" smtClean="0"/>
              <a:t>We </a:t>
            </a:r>
            <a:r>
              <a:rPr lang="en-US" sz="1400" dirty="0"/>
              <a:t>believe standards are the only path to interoperability.  We believe that by standardizing as many architecture layers as possible, we'll get economies of scale and higher-quality products. “Without proper testing and certification, using an agreed-upon set of criteria, you can't trust that devices are actually interoperable</a:t>
            </a:r>
            <a:r>
              <a:rPr lang="en-US" sz="1400" dirty="0" smtClean="0"/>
              <a:t>,”</a:t>
            </a:r>
            <a:r>
              <a:rPr lang="en-US" sz="1400" baseline="30000" dirty="0"/>
              <a:t>3</a:t>
            </a:r>
          </a:p>
        </p:txBody>
      </p:sp>
      <p:sp>
        <p:nvSpPr>
          <p:cNvPr id="11" name="Horizontal Scroll 10"/>
          <p:cNvSpPr/>
          <p:nvPr/>
        </p:nvSpPr>
        <p:spPr>
          <a:xfrm>
            <a:off x="914400" y="2953279"/>
            <a:ext cx="7315199" cy="1752977"/>
          </a:xfrm>
          <a:prstGeom prst="horizontalScroll">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400" dirty="0"/>
              <a:t>“…for utilities, there are still barriers we need to overcome. Several examples include the need to change consumer behavior, ensure cost-effectiveness, overcome financial constraints and perceived grid complexity, and maintain grid reliability and cyber security. Policies, legislation, regulations and international technical standards are still being formulated and are continuously-evolving</a:t>
            </a:r>
            <a:r>
              <a:rPr lang="en-US" sz="1400" dirty="0" smtClean="0"/>
              <a:t>.”</a:t>
            </a:r>
            <a:r>
              <a:rPr lang="en-US" sz="1400" baseline="30000" dirty="0" smtClean="0"/>
              <a:t>2</a:t>
            </a:r>
            <a:endParaRPr lang="en-US" sz="1400" baseline="30000" dirty="0">
              <a:solidFill>
                <a:schemeClr val="tx2"/>
              </a:solidFill>
            </a:endParaRPr>
          </a:p>
        </p:txBody>
      </p:sp>
      <p:sp>
        <p:nvSpPr>
          <p:cNvPr id="13" name="Rectangle 12"/>
          <p:cNvSpPr/>
          <p:nvPr/>
        </p:nvSpPr>
        <p:spPr>
          <a:xfrm>
            <a:off x="848906" y="6179051"/>
            <a:ext cx="7499444" cy="707886"/>
          </a:xfrm>
          <a:prstGeom prst="rect">
            <a:avLst/>
          </a:prstGeom>
        </p:spPr>
        <p:txBody>
          <a:bodyPr wrap="square">
            <a:spAutoFit/>
          </a:bodyPr>
          <a:lstStyle/>
          <a:p>
            <a:pPr marL="228600" indent="-228600">
              <a:buAutoNum type="arabicPeriod"/>
            </a:pPr>
            <a:r>
              <a:rPr lang="en-US" sz="800" dirty="0" smtClean="0">
                <a:latin typeface="Arial" pitchFamily="34" charset="0"/>
                <a:cs typeface="Arial" pitchFamily="34" charset="0"/>
              </a:rPr>
              <a:t>Christina </a:t>
            </a:r>
            <a:r>
              <a:rPr lang="en-US" sz="800" dirty="0">
                <a:latin typeface="Arial" pitchFamily="34" charset="0"/>
                <a:cs typeface="Arial" pitchFamily="34" charset="0"/>
              </a:rPr>
              <a:t>Haddad; “Smart grid engagement: what customers expect” Smart Grid News.com; Nov. 22, 2011; </a:t>
            </a:r>
            <a:r>
              <a:rPr lang="en-US" sz="800" dirty="0" smtClean="0">
                <a:latin typeface="Arial" pitchFamily="34" charset="0"/>
                <a:cs typeface="Arial" pitchFamily="34" charset="0"/>
                <a:hlinkClick r:id="rId2"/>
              </a:rPr>
              <a:t>http</a:t>
            </a:r>
            <a:r>
              <a:rPr lang="en-US" sz="800" dirty="0">
                <a:latin typeface="Arial" pitchFamily="34" charset="0"/>
                <a:cs typeface="Arial" pitchFamily="34" charset="0"/>
                <a:hlinkClick r:id="rId2"/>
              </a:rPr>
              <a:t>://</a:t>
            </a:r>
            <a:r>
              <a:rPr lang="en-US" sz="800" dirty="0" smtClean="0">
                <a:latin typeface="Arial" pitchFamily="34" charset="0"/>
                <a:cs typeface="Arial" pitchFamily="34" charset="0"/>
                <a:hlinkClick r:id="rId2"/>
              </a:rPr>
              <a:t>www.smartgridnews.com/artman/publish/Business_Business_Case/Smart-grid-consumer-engagement-what-customers-expect-4256.htm</a:t>
            </a:r>
          </a:p>
          <a:p>
            <a:pPr marL="228600" indent="-228600">
              <a:buFontTx/>
              <a:buAutoNum type="arabicPeriod"/>
            </a:pPr>
            <a:r>
              <a:rPr lang="en-US" sz="800" dirty="0" smtClean="0">
                <a:latin typeface="Arial" pitchFamily="34" charset="0"/>
                <a:cs typeface="Arial" pitchFamily="34" charset="0"/>
              </a:rPr>
              <a:t>Matt Gilmore –Consumers Energy (Smart Grid Today October 2011)</a:t>
            </a:r>
          </a:p>
          <a:p>
            <a:pPr marL="228600" indent="-228600">
              <a:buFontTx/>
              <a:buAutoNum type="arabicPeriod"/>
            </a:pPr>
            <a:r>
              <a:rPr lang="en-US" sz="800" dirty="0" smtClean="0">
                <a:latin typeface="Arial" pitchFamily="34" charset="0"/>
                <a:cs typeface="Arial" pitchFamily="34" charset="0"/>
              </a:rPr>
              <a:t>“</a:t>
            </a:r>
            <a:r>
              <a:rPr lang="en-US" sz="800" dirty="0">
                <a:latin typeface="Arial" pitchFamily="34" charset="0"/>
                <a:cs typeface="Arial" pitchFamily="34" charset="0"/>
              </a:rPr>
              <a:t>MD and CEO of Dubai Electricity and Water Authority delivers keynote speech at Smart Grids Conference” AMEInfo.com; Nov. 22, 2011; </a:t>
            </a:r>
            <a:r>
              <a:rPr lang="en-US" sz="800" dirty="0">
                <a:latin typeface="Arial" pitchFamily="34" charset="0"/>
                <a:cs typeface="Arial" pitchFamily="34" charset="0"/>
                <a:hlinkClick r:id="rId3"/>
              </a:rPr>
              <a:t>http://www.ameinfo.com/281941.html?n=industry_Energy,%20oil%20and%20gas</a:t>
            </a:r>
            <a:r>
              <a:rPr lang="en-US" sz="800" dirty="0">
                <a:latin typeface="Arial" pitchFamily="34" charset="0"/>
                <a:cs typeface="Arial" pitchFamily="34" charset="0"/>
              </a:rPr>
              <a:t> </a:t>
            </a:r>
          </a:p>
        </p:txBody>
      </p:sp>
    </p:spTree>
    <p:extLst>
      <p:ext uri="{BB962C8B-B14F-4D97-AF65-F5344CB8AC3E}">
        <p14:creationId xmlns:p14="http://schemas.microsoft.com/office/powerpoint/2010/main" val="31439597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Industrial Cyber Security</a:t>
            </a:r>
            <a:endParaRPr lang="en-US" dirty="0"/>
          </a:p>
        </p:txBody>
      </p:sp>
      <p:sp>
        <p:nvSpPr>
          <p:cNvPr id="3" name="Content Placeholder 2"/>
          <p:cNvSpPr>
            <a:spLocks noGrp="1"/>
          </p:cNvSpPr>
          <p:nvPr>
            <p:ph idx="1"/>
          </p:nvPr>
        </p:nvSpPr>
        <p:spPr>
          <a:xfrm>
            <a:off x="488487" y="913775"/>
            <a:ext cx="8198313" cy="4753378"/>
          </a:xfrm>
        </p:spPr>
        <p:txBody>
          <a:bodyPr/>
          <a:lstStyle/>
          <a:p>
            <a:pPr marL="53975" indent="0">
              <a:spcBef>
                <a:spcPts val="600"/>
              </a:spcBef>
              <a:spcAft>
                <a:spcPts val="600"/>
              </a:spcAft>
            </a:pPr>
            <a:r>
              <a:rPr lang="en-US" dirty="0"/>
              <a:t>As industrial control systems rely more on computer and network systems to monitor and control processes, </a:t>
            </a:r>
            <a:r>
              <a:rPr lang="en-US" dirty="0" smtClean="0"/>
              <a:t>security </a:t>
            </a:r>
            <a:r>
              <a:rPr lang="en-US" dirty="0"/>
              <a:t>problems can be passed </a:t>
            </a:r>
            <a:r>
              <a:rPr lang="en-US" dirty="0" smtClean="0"/>
              <a:t>on to </a:t>
            </a:r>
            <a:r>
              <a:rPr lang="en-US" dirty="0"/>
              <a:t>industrial processes, putting </a:t>
            </a:r>
            <a:r>
              <a:rPr lang="en-US" dirty="0" smtClean="0"/>
              <a:t>production </a:t>
            </a:r>
            <a:r>
              <a:rPr lang="en-US" dirty="0"/>
              <a:t>and human safety at </a:t>
            </a:r>
            <a:r>
              <a:rPr lang="en-US" dirty="0" smtClean="0"/>
              <a:t>risk.  Cyber-attacks </a:t>
            </a:r>
            <a:r>
              <a:rPr lang="en-US" dirty="0"/>
              <a:t>can damage or shut down critical infrastructure such as the electric power grid, water treatment plants and oil and gas pipelines.</a:t>
            </a:r>
          </a:p>
          <a:p>
            <a:pPr marL="53975" indent="0">
              <a:spcBef>
                <a:spcPts val="300"/>
              </a:spcBef>
              <a:spcAft>
                <a:spcPts val="600"/>
              </a:spcAft>
            </a:pPr>
            <a:r>
              <a:rPr lang="en-US" dirty="0" smtClean="0"/>
              <a:t>Examples:</a:t>
            </a:r>
          </a:p>
          <a:p>
            <a:pPr marL="339725" indent="-285750">
              <a:spcBef>
                <a:spcPts val="300"/>
              </a:spcBef>
              <a:spcAft>
                <a:spcPts val="0"/>
              </a:spcAft>
              <a:buFont typeface="Arial" pitchFamily="34" charset="0"/>
              <a:buChar char="•"/>
            </a:pPr>
            <a:r>
              <a:rPr lang="en-US" dirty="0" smtClean="0"/>
              <a:t>In July 2010, </a:t>
            </a:r>
            <a:r>
              <a:rPr lang="en-US" dirty="0" err="1" smtClean="0"/>
              <a:t>Stuxnet</a:t>
            </a:r>
            <a:r>
              <a:rPr lang="en-US" dirty="0" smtClean="0"/>
              <a:t> virus infiltrated an </a:t>
            </a:r>
            <a:r>
              <a:rPr lang="en-US" dirty="0"/>
              <a:t>Iranian nuclear facility and </a:t>
            </a:r>
            <a:r>
              <a:rPr lang="en-US" dirty="0" smtClean="0"/>
              <a:t>changed </a:t>
            </a:r>
            <a:r>
              <a:rPr lang="en-US" dirty="0"/>
              <a:t>the rotational speed of the motors that </a:t>
            </a:r>
            <a:r>
              <a:rPr lang="en-US" dirty="0" smtClean="0"/>
              <a:t>a Siemens PLCs controlled, allegedly setting Iran back 2-3 </a:t>
            </a:r>
            <a:r>
              <a:rPr lang="en-US" dirty="0"/>
              <a:t>years from developing a nuclear weapon</a:t>
            </a:r>
            <a:r>
              <a:rPr lang="en-US" dirty="0" smtClean="0"/>
              <a:t>.</a:t>
            </a:r>
          </a:p>
          <a:p>
            <a:pPr marL="53975" indent="0">
              <a:spcBef>
                <a:spcPts val="300"/>
              </a:spcBef>
              <a:spcAft>
                <a:spcPts val="0"/>
              </a:spcAft>
            </a:pPr>
            <a:endParaRPr lang="en-US" dirty="0" smtClean="0">
              <a:hlinkClick r:id="rId2"/>
            </a:endParaRPr>
          </a:p>
          <a:p>
            <a:pPr marL="53975" indent="0">
              <a:spcBef>
                <a:spcPts val="300"/>
              </a:spcBef>
              <a:spcAft>
                <a:spcPts val="0"/>
              </a:spcAft>
            </a:pPr>
            <a:r>
              <a:rPr lang="en-US" dirty="0" smtClean="0">
                <a:hlinkClick r:id="rId2"/>
              </a:rPr>
              <a:t>http</a:t>
            </a:r>
            <a:r>
              <a:rPr lang="en-US" dirty="0">
                <a:hlinkClick r:id="rId2"/>
              </a:rPr>
              <a:t>://</a:t>
            </a:r>
            <a:r>
              <a:rPr lang="en-US" dirty="0" smtClean="0">
                <a:hlinkClick r:id="rId2"/>
              </a:rPr>
              <a:t>www.youtube.com/watch?v=C2qd6xXbySk&amp;feature=player_detailpage</a:t>
            </a:r>
            <a:endParaRPr lang="en-US" dirty="0" smtClean="0"/>
          </a:p>
        </p:txBody>
      </p:sp>
      <p:sp>
        <p:nvSpPr>
          <p:cNvPr id="4" name="Slide Number Placeholder 3"/>
          <p:cNvSpPr>
            <a:spLocks noGrp="1"/>
          </p:cNvSpPr>
          <p:nvPr>
            <p:ph type="sldNum" sz="quarter" idx="10"/>
          </p:nvPr>
        </p:nvSpPr>
        <p:spPr/>
        <p:txBody>
          <a:bodyPr/>
          <a:lstStyle/>
          <a:p>
            <a:endParaRPr lang="en-US" dirty="0" smtClean="0"/>
          </a:p>
          <a:p>
            <a:fld id="{F4E6D2B2-1B4E-AE4B-8F03-52C3424B26B5}" type="slidenum">
              <a:rPr lang="en-US" smtClean="0"/>
              <a:pPr/>
              <a:t>13</a:t>
            </a:fld>
            <a:endParaRPr lang="en-US" dirty="0"/>
          </a:p>
        </p:txBody>
      </p:sp>
    </p:spTree>
    <p:extLst>
      <p:ext uri="{BB962C8B-B14F-4D97-AF65-F5344CB8AC3E}">
        <p14:creationId xmlns:p14="http://schemas.microsoft.com/office/powerpoint/2010/main" val="4318272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498850" y="249238"/>
            <a:ext cx="0" cy="6086475"/>
          </a:xfrm>
          <a:prstGeom prst="line">
            <a:avLst/>
          </a:prstGeom>
        </p:spPr>
        <p:style>
          <a:lnRef idx="3">
            <a:schemeClr val="accent5"/>
          </a:lnRef>
          <a:fillRef idx="0">
            <a:schemeClr val="accent5"/>
          </a:fillRef>
          <a:effectRef idx="2">
            <a:schemeClr val="accent5"/>
          </a:effectRef>
          <a:fontRef idx="minor">
            <a:schemeClr val="tx1"/>
          </a:fontRef>
        </p:style>
      </p:cxnSp>
      <p:sp>
        <p:nvSpPr>
          <p:cNvPr id="15363" name="TextBox 7"/>
          <p:cNvSpPr txBox="1">
            <a:spLocks noChangeArrowheads="1"/>
          </p:cNvSpPr>
          <p:nvPr/>
        </p:nvSpPr>
        <p:spPr bwMode="auto">
          <a:xfrm>
            <a:off x="1089025" y="6354763"/>
            <a:ext cx="18208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algn="ctr"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algn="ctr"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algn="ctr"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algn="ctr" eaLnBrk="0" fontAlgn="base" hangingPunct="0">
              <a:spcBef>
                <a:spcPct val="0"/>
              </a:spcBef>
              <a:spcAft>
                <a:spcPct val="0"/>
              </a:spcAft>
              <a:defRPr>
                <a:solidFill>
                  <a:schemeClr val="tx1"/>
                </a:solidFill>
                <a:latin typeface="Arial" pitchFamily="34" charset="0"/>
                <a:ea typeface="宋体" pitchFamily="2" charset="-122"/>
              </a:defRPr>
            </a:lvl9pPr>
          </a:lstStyle>
          <a:p>
            <a:pPr eaLnBrk="1" hangingPunct="1"/>
            <a:r>
              <a:rPr lang="en-US">
                <a:solidFill>
                  <a:srgbClr val="FF0000"/>
                </a:solidFill>
                <a:cs typeface="Arial" pitchFamily="34" charset="0"/>
              </a:rPr>
              <a:t>Smart Home</a:t>
            </a:r>
          </a:p>
        </p:txBody>
      </p:sp>
      <p:sp>
        <p:nvSpPr>
          <p:cNvPr id="15364" name="TextBox 8"/>
          <p:cNvSpPr txBox="1">
            <a:spLocks noChangeArrowheads="1"/>
          </p:cNvSpPr>
          <p:nvPr/>
        </p:nvSpPr>
        <p:spPr bwMode="auto">
          <a:xfrm>
            <a:off x="5126038" y="6426200"/>
            <a:ext cx="18208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algn="ctr"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algn="ctr"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algn="ctr"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algn="ctr" eaLnBrk="0" fontAlgn="base" hangingPunct="0">
              <a:spcBef>
                <a:spcPct val="0"/>
              </a:spcBef>
              <a:spcAft>
                <a:spcPct val="0"/>
              </a:spcAft>
              <a:defRPr>
                <a:solidFill>
                  <a:schemeClr val="tx1"/>
                </a:solidFill>
                <a:latin typeface="Arial" pitchFamily="34" charset="0"/>
                <a:ea typeface="宋体" pitchFamily="2" charset="-122"/>
              </a:defRPr>
            </a:lvl9pPr>
          </a:lstStyle>
          <a:p>
            <a:pPr eaLnBrk="1" hangingPunct="1"/>
            <a:r>
              <a:rPr lang="en-US">
                <a:solidFill>
                  <a:srgbClr val="FF0000"/>
                </a:solidFill>
                <a:cs typeface="Arial" pitchFamily="34" charset="0"/>
              </a:rPr>
              <a:t>Smart Grid</a:t>
            </a:r>
          </a:p>
        </p:txBody>
      </p:sp>
      <p:pic>
        <p:nvPicPr>
          <p:cNvPr id="15365" name="Picture 9"/>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214813" y="1177925"/>
            <a:ext cx="579437"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6" name="Picture 13"/>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950913" y="944563"/>
            <a:ext cx="71755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7" name="Picture 11"/>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377825" y="911225"/>
            <a:ext cx="674688"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8" name="Picture 14"/>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bwMode="auto">
          <a:xfrm>
            <a:off x="538163" y="4757738"/>
            <a:ext cx="827087"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9" name="Picture 15"/>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bwMode="auto">
          <a:xfrm>
            <a:off x="2744788" y="3043238"/>
            <a:ext cx="703262" cy="534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0" name="Picture 16"/>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bwMode="auto">
          <a:xfrm>
            <a:off x="2305050" y="2989263"/>
            <a:ext cx="439738"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1" name="Picture 17"/>
          <p:cNvPicPr>
            <a:picLocks noChangeAspect="1"/>
          </p:cNvPicPr>
          <p:nvPr/>
        </p:nvPicPr>
        <p:blipFill>
          <a:blip r:embed="rId8" cstate="email">
            <a:extLst>
              <a:ext uri="{28A0092B-C50C-407E-A947-70E740481C1C}">
                <a14:useLocalDpi xmlns:a14="http://schemas.microsoft.com/office/drawing/2010/main"/>
              </a:ext>
            </a:extLst>
          </a:blip>
          <a:srcRect/>
          <a:stretch>
            <a:fillRect/>
          </a:stretch>
        </p:blipFill>
        <p:spPr bwMode="auto">
          <a:xfrm>
            <a:off x="5881688" y="3032125"/>
            <a:ext cx="1081087"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2" name="Picture 23"/>
          <p:cNvPicPr>
            <a:picLocks noChangeAspect="1"/>
          </p:cNvPicPr>
          <p:nvPr/>
        </p:nvPicPr>
        <p:blipFill>
          <a:blip r:embed="rId9" cstate="email">
            <a:extLst>
              <a:ext uri="{28A0092B-C50C-407E-A947-70E740481C1C}">
                <a14:useLocalDpi xmlns:a14="http://schemas.microsoft.com/office/drawing/2010/main"/>
              </a:ext>
            </a:extLst>
          </a:blip>
          <a:srcRect/>
          <a:stretch>
            <a:fillRect/>
          </a:stretch>
        </p:blipFill>
        <p:spPr bwMode="auto">
          <a:xfrm>
            <a:off x="4637088" y="4891088"/>
            <a:ext cx="606425"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Left-Right Arrow 26"/>
          <p:cNvSpPr/>
          <p:nvPr/>
        </p:nvSpPr>
        <p:spPr>
          <a:xfrm>
            <a:off x="6937375" y="3416300"/>
            <a:ext cx="608013" cy="119063"/>
          </a:xfrm>
          <a:prstGeom prst="leftRightArrow">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endParaRPr lang="en-US">
              <a:solidFill>
                <a:srgbClr val="FFFFFF"/>
              </a:solidFill>
              <a:ea typeface="宋体" pitchFamily="2" charset="-122"/>
              <a:cs typeface="Arial" pitchFamily="34" charset="0"/>
            </a:endParaRPr>
          </a:p>
        </p:txBody>
      </p:sp>
      <p:sp>
        <p:nvSpPr>
          <p:cNvPr id="28" name="Left-Right Arrow 27"/>
          <p:cNvSpPr/>
          <p:nvPr/>
        </p:nvSpPr>
        <p:spPr>
          <a:xfrm>
            <a:off x="3338513" y="3416300"/>
            <a:ext cx="2573337" cy="158750"/>
          </a:xfrm>
          <a:prstGeom prst="leftRightArrow">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endParaRPr lang="en-US">
              <a:solidFill>
                <a:srgbClr val="FFFFFF"/>
              </a:solidFill>
              <a:ea typeface="宋体" pitchFamily="2" charset="-122"/>
              <a:cs typeface="Arial" pitchFamily="34" charset="0"/>
            </a:endParaRPr>
          </a:p>
        </p:txBody>
      </p:sp>
      <p:pic>
        <p:nvPicPr>
          <p:cNvPr id="15375" name="Picture 30" descr="dv738036"/>
          <p:cNvPicPr>
            <a:picLocks noChangeAspect="1" noChangeArrowheads="1"/>
          </p:cNvPicPr>
          <p:nvPr/>
        </p:nvPicPr>
        <p:blipFill>
          <a:blip r:embed="rId10" cstate="email">
            <a:extLst>
              <a:ext uri="{28A0092B-C50C-407E-A947-70E740481C1C}">
                <a14:useLocalDpi xmlns:a14="http://schemas.microsoft.com/office/drawing/2010/main"/>
              </a:ext>
            </a:extLst>
          </a:blip>
          <a:srcRect/>
          <a:stretch>
            <a:fillRect/>
          </a:stretch>
        </p:blipFill>
        <p:spPr bwMode="auto">
          <a:xfrm>
            <a:off x="7561263" y="2946400"/>
            <a:ext cx="1227137" cy="117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76" name="TextBox 1"/>
          <p:cNvSpPr txBox="1">
            <a:spLocks noChangeArrowheads="1"/>
          </p:cNvSpPr>
          <p:nvPr/>
        </p:nvSpPr>
        <p:spPr bwMode="auto">
          <a:xfrm>
            <a:off x="379413" y="1492250"/>
            <a:ext cx="13462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algn="ctr"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algn="ctr"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algn="ctr"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algn="ctr" eaLnBrk="0" fontAlgn="base" hangingPunct="0">
              <a:spcBef>
                <a:spcPct val="0"/>
              </a:spcBef>
              <a:spcAft>
                <a:spcPct val="0"/>
              </a:spcAft>
              <a:defRPr>
                <a:solidFill>
                  <a:schemeClr val="tx1"/>
                </a:solidFill>
                <a:latin typeface="Arial" pitchFamily="34" charset="0"/>
                <a:ea typeface="宋体" pitchFamily="2" charset="-122"/>
              </a:defRPr>
            </a:lvl9pPr>
          </a:lstStyle>
          <a:p>
            <a:pPr eaLnBrk="1" hangingPunct="1"/>
            <a:r>
              <a:rPr lang="en-US" sz="1000">
                <a:cs typeface="Arial" pitchFamily="34" charset="0"/>
              </a:rPr>
              <a:t>Multi-Utility Meter</a:t>
            </a:r>
          </a:p>
        </p:txBody>
      </p:sp>
      <p:sp>
        <p:nvSpPr>
          <p:cNvPr id="15377" name="TextBox 21"/>
          <p:cNvSpPr txBox="1">
            <a:spLocks noChangeArrowheads="1"/>
          </p:cNvSpPr>
          <p:nvPr/>
        </p:nvSpPr>
        <p:spPr bwMode="auto">
          <a:xfrm>
            <a:off x="3897313" y="1697038"/>
            <a:ext cx="1346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algn="ctr"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algn="ctr"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algn="ctr"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algn="ctr" eaLnBrk="0" fontAlgn="base" hangingPunct="0">
              <a:spcBef>
                <a:spcPct val="0"/>
              </a:spcBef>
              <a:spcAft>
                <a:spcPct val="0"/>
              </a:spcAft>
              <a:defRPr>
                <a:solidFill>
                  <a:schemeClr val="tx1"/>
                </a:solidFill>
                <a:latin typeface="Arial" pitchFamily="34" charset="0"/>
                <a:ea typeface="宋体" pitchFamily="2" charset="-122"/>
              </a:defRPr>
            </a:lvl9pPr>
          </a:lstStyle>
          <a:p>
            <a:pPr eaLnBrk="1" hangingPunct="1"/>
            <a:r>
              <a:rPr lang="en-US" sz="1000">
                <a:cs typeface="Arial" pitchFamily="34" charset="0"/>
              </a:rPr>
              <a:t>Handheld terminal</a:t>
            </a:r>
          </a:p>
        </p:txBody>
      </p:sp>
      <p:sp>
        <p:nvSpPr>
          <p:cNvPr id="15378" name="TextBox 22"/>
          <p:cNvSpPr txBox="1">
            <a:spLocks noChangeArrowheads="1"/>
          </p:cNvSpPr>
          <p:nvPr/>
        </p:nvSpPr>
        <p:spPr bwMode="auto">
          <a:xfrm>
            <a:off x="277813" y="5657850"/>
            <a:ext cx="14922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algn="ctr"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algn="ctr"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algn="ctr"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algn="ctr" eaLnBrk="0" fontAlgn="base" hangingPunct="0">
              <a:spcBef>
                <a:spcPct val="0"/>
              </a:spcBef>
              <a:spcAft>
                <a:spcPct val="0"/>
              </a:spcAft>
              <a:defRPr>
                <a:solidFill>
                  <a:schemeClr val="tx1"/>
                </a:solidFill>
                <a:latin typeface="Arial" pitchFamily="34" charset="0"/>
                <a:ea typeface="宋体" pitchFamily="2" charset="-122"/>
              </a:defRPr>
            </a:lvl9pPr>
          </a:lstStyle>
          <a:p>
            <a:pPr eaLnBrk="1" hangingPunct="1"/>
            <a:r>
              <a:rPr lang="en-US" sz="1000">
                <a:cs typeface="Arial" pitchFamily="34" charset="0"/>
              </a:rPr>
              <a:t>End customer devices</a:t>
            </a:r>
          </a:p>
        </p:txBody>
      </p:sp>
      <p:sp>
        <p:nvSpPr>
          <p:cNvPr id="15379" name="TextBox 23"/>
          <p:cNvSpPr txBox="1">
            <a:spLocks noChangeArrowheads="1"/>
          </p:cNvSpPr>
          <p:nvPr/>
        </p:nvSpPr>
        <p:spPr bwMode="auto">
          <a:xfrm>
            <a:off x="2130425" y="3665538"/>
            <a:ext cx="1347788"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algn="ctr"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algn="ctr"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algn="ctr"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algn="ctr" eaLnBrk="0" fontAlgn="base" hangingPunct="0">
              <a:spcBef>
                <a:spcPct val="0"/>
              </a:spcBef>
              <a:spcAft>
                <a:spcPct val="0"/>
              </a:spcAft>
              <a:defRPr>
                <a:solidFill>
                  <a:schemeClr val="tx1"/>
                </a:solidFill>
                <a:latin typeface="Arial" pitchFamily="34" charset="0"/>
                <a:ea typeface="宋体" pitchFamily="2" charset="-122"/>
              </a:defRPr>
            </a:lvl9pPr>
          </a:lstStyle>
          <a:p>
            <a:pPr eaLnBrk="1" hangingPunct="1"/>
            <a:r>
              <a:rPr lang="en-US" sz="1000">
                <a:cs typeface="Arial" pitchFamily="34" charset="0"/>
              </a:rPr>
              <a:t>Meter &amp; Gateway</a:t>
            </a:r>
          </a:p>
        </p:txBody>
      </p:sp>
      <p:sp>
        <p:nvSpPr>
          <p:cNvPr id="15380" name="TextBox 25"/>
          <p:cNvSpPr txBox="1">
            <a:spLocks noChangeArrowheads="1"/>
          </p:cNvSpPr>
          <p:nvPr/>
        </p:nvSpPr>
        <p:spPr bwMode="auto">
          <a:xfrm>
            <a:off x="3749675" y="5181600"/>
            <a:ext cx="13462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algn="ctr"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algn="ctr"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algn="ctr"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algn="ctr" eaLnBrk="0" fontAlgn="base" hangingPunct="0">
              <a:spcBef>
                <a:spcPct val="0"/>
              </a:spcBef>
              <a:spcAft>
                <a:spcPct val="0"/>
              </a:spcAft>
              <a:defRPr>
                <a:solidFill>
                  <a:schemeClr val="tx1"/>
                </a:solidFill>
                <a:latin typeface="Arial" pitchFamily="34" charset="0"/>
                <a:ea typeface="宋体" pitchFamily="2" charset="-122"/>
              </a:defRPr>
            </a:lvl9pPr>
          </a:lstStyle>
          <a:p>
            <a:pPr eaLnBrk="1" hangingPunct="1"/>
            <a:r>
              <a:rPr lang="en-US" sz="1000">
                <a:cs typeface="Arial" pitchFamily="34" charset="0"/>
              </a:rPr>
              <a:t>Data Concentrator</a:t>
            </a:r>
          </a:p>
        </p:txBody>
      </p:sp>
      <p:sp>
        <p:nvSpPr>
          <p:cNvPr id="15381" name="TextBox 28"/>
          <p:cNvSpPr txBox="1">
            <a:spLocks noChangeArrowheads="1"/>
          </p:cNvSpPr>
          <p:nvPr/>
        </p:nvSpPr>
        <p:spPr bwMode="auto">
          <a:xfrm>
            <a:off x="5978525" y="3963988"/>
            <a:ext cx="13462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algn="ctr"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algn="ctr"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algn="ctr"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algn="ctr" eaLnBrk="0" fontAlgn="base" hangingPunct="0">
              <a:spcBef>
                <a:spcPct val="0"/>
              </a:spcBef>
              <a:spcAft>
                <a:spcPct val="0"/>
              </a:spcAft>
              <a:defRPr>
                <a:solidFill>
                  <a:schemeClr val="tx1"/>
                </a:solidFill>
                <a:latin typeface="Arial" pitchFamily="34" charset="0"/>
                <a:ea typeface="宋体" pitchFamily="2" charset="-122"/>
              </a:defRPr>
            </a:lvl9pPr>
          </a:lstStyle>
          <a:p>
            <a:pPr eaLnBrk="1" hangingPunct="1"/>
            <a:r>
              <a:rPr lang="en-US" sz="1000">
                <a:cs typeface="Arial" pitchFamily="34" charset="0"/>
              </a:rPr>
              <a:t>Central System</a:t>
            </a:r>
          </a:p>
        </p:txBody>
      </p:sp>
      <p:sp>
        <p:nvSpPr>
          <p:cNvPr id="15382" name="TextBox 31"/>
          <p:cNvSpPr txBox="1">
            <a:spLocks noChangeArrowheads="1"/>
          </p:cNvSpPr>
          <p:nvPr/>
        </p:nvSpPr>
        <p:spPr bwMode="auto">
          <a:xfrm>
            <a:off x="7545388" y="4178300"/>
            <a:ext cx="13477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algn="ctr"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algn="ctr"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algn="ctr"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algn="ctr" eaLnBrk="0" fontAlgn="base" hangingPunct="0">
              <a:spcBef>
                <a:spcPct val="0"/>
              </a:spcBef>
              <a:spcAft>
                <a:spcPct val="0"/>
              </a:spcAft>
              <a:defRPr>
                <a:solidFill>
                  <a:schemeClr val="tx1"/>
                </a:solidFill>
                <a:latin typeface="Arial" pitchFamily="34" charset="0"/>
                <a:ea typeface="宋体" pitchFamily="2" charset="-122"/>
              </a:defRPr>
            </a:lvl9pPr>
          </a:lstStyle>
          <a:p>
            <a:pPr eaLnBrk="1" hangingPunct="1"/>
            <a:r>
              <a:rPr lang="en-US" sz="1000">
                <a:cs typeface="Arial" pitchFamily="34" charset="0"/>
              </a:rPr>
              <a:t>Grid Control Centre</a:t>
            </a:r>
          </a:p>
          <a:p>
            <a:pPr eaLnBrk="1" hangingPunct="1"/>
            <a:r>
              <a:rPr lang="en-US" sz="1000">
                <a:cs typeface="Arial" pitchFamily="34" charset="0"/>
              </a:rPr>
              <a:t>(Billing, OMS, GIS)</a:t>
            </a:r>
          </a:p>
        </p:txBody>
      </p:sp>
      <p:pic>
        <p:nvPicPr>
          <p:cNvPr id="15384" name="Picture 3"/>
          <p:cNvPicPr>
            <a:picLocks noChangeAspect="1"/>
          </p:cNvPicPr>
          <p:nvPr/>
        </p:nvPicPr>
        <p:blipFill>
          <a:blip r:embed="rId11" cstate="email">
            <a:extLst>
              <a:ext uri="{28A0092B-C50C-407E-A947-70E740481C1C}">
                <a14:useLocalDpi xmlns:a14="http://schemas.microsoft.com/office/drawing/2010/main"/>
              </a:ext>
            </a:extLst>
          </a:blip>
          <a:srcRect/>
          <a:stretch>
            <a:fillRect/>
          </a:stretch>
        </p:blipFill>
        <p:spPr bwMode="auto">
          <a:xfrm>
            <a:off x="5591175" y="249238"/>
            <a:ext cx="2132013" cy="124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85" name="TextBox 34"/>
          <p:cNvSpPr txBox="1">
            <a:spLocks noChangeArrowheads="1"/>
          </p:cNvSpPr>
          <p:nvPr/>
        </p:nvSpPr>
        <p:spPr bwMode="auto">
          <a:xfrm>
            <a:off x="5553075" y="1193800"/>
            <a:ext cx="18192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algn="ctr"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algn="ctr"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algn="ctr"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algn="ctr" eaLnBrk="0" fontAlgn="base" hangingPunct="0">
              <a:spcBef>
                <a:spcPct val="0"/>
              </a:spcBef>
              <a:spcAft>
                <a:spcPct val="0"/>
              </a:spcAft>
              <a:defRPr>
                <a:solidFill>
                  <a:schemeClr val="tx1"/>
                </a:solidFill>
                <a:latin typeface="Arial" pitchFamily="34" charset="0"/>
                <a:ea typeface="宋体" pitchFamily="2" charset="-122"/>
              </a:defRPr>
            </a:lvl9pPr>
          </a:lstStyle>
          <a:p>
            <a:pPr eaLnBrk="1" hangingPunct="1"/>
            <a:r>
              <a:rPr lang="en-US" sz="1000">
                <a:cs typeface="Arial" pitchFamily="34" charset="0"/>
              </a:rPr>
              <a:t>Substations (Wind Fram or Solar Power Plant)</a:t>
            </a:r>
          </a:p>
        </p:txBody>
      </p:sp>
      <p:pic>
        <p:nvPicPr>
          <p:cNvPr id="15386" name="Picture 18"/>
          <p:cNvPicPr>
            <a:picLocks noChangeAspect="1"/>
          </p:cNvPicPr>
          <p:nvPr/>
        </p:nvPicPr>
        <p:blipFill>
          <a:blip r:embed="rId12" cstate="email">
            <a:extLst>
              <a:ext uri="{28A0092B-C50C-407E-A947-70E740481C1C}">
                <a14:useLocalDpi xmlns:a14="http://schemas.microsoft.com/office/drawing/2010/main"/>
              </a:ext>
            </a:extLst>
          </a:blip>
          <a:srcRect/>
          <a:stretch>
            <a:fillRect/>
          </a:stretch>
        </p:blipFill>
        <p:spPr bwMode="auto">
          <a:xfrm>
            <a:off x="7545388" y="452438"/>
            <a:ext cx="10033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Left-Up Arrow 9"/>
          <p:cNvSpPr/>
          <p:nvPr/>
        </p:nvSpPr>
        <p:spPr>
          <a:xfrm>
            <a:off x="6423025" y="1584325"/>
            <a:ext cx="1884363" cy="546100"/>
          </a:xfrm>
          <a:prstGeom prst="leftUpArrow">
            <a:avLst>
              <a:gd name="adj1" fmla="val 15545"/>
              <a:gd name="adj2" fmla="val 14374"/>
              <a:gd name="adj3" fmla="val 28159"/>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dirty="0" err="1">
              <a:cs typeface="Arial" pitchFamily="34" charset="0"/>
            </a:endParaRPr>
          </a:p>
        </p:txBody>
      </p:sp>
      <p:sp>
        <p:nvSpPr>
          <p:cNvPr id="12" name="Down Arrow 11"/>
          <p:cNvSpPr/>
          <p:nvPr/>
        </p:nvSpPr>
        <p:spPr>
          <a:xfrm>
            <a:off x="7748588" y="2014538"/>
            <a:ext cx="176212" cy="887412"/>
          </a:xfrm>
          <a:prstGeom prst="downArrow">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endParaRPr lang="en-US">
              <a:solidFill>
                <a:srgbClr val="FFFFFF"/>
              </a:solidFill>
              <a:ea typeface="宋体" pitchFamily="2" charset="-122"/>
              <a:cs typeface="Arial" pitchFamily="34" charset="0"/>
            </a:endParaRPr>
          </a:p>
        </p:txBody>
      </p:sp>
      <p:sp>
        <p:nvSpPr>
          <p:cNvPr id="13" name="Up Arrow 12"/>
          <p:cNvSpPr/>
          <p:nvPr/>
        </p:nvSpPr>
        <p:spPr>
          <a:xfrm>
            <a:off x="6423025" y="1584325"/>
            <a:ext cx="211138" cy="469900"/>
          </a:xfrm>
          <a:prstGeom prst="upArrow">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endParaRPr lang="en-US">
              <a:solidFill>
                <a:srgbClr val="FFFFFF"/>
              </a:solidFill>
              <a:ea typeface="宋体" pitchFamily="2" charset="-122"/>
              <a:cs typeface="Arial" pitchFamily="34" charset="0"/>
            </a:endParaRPr>
          </a:p>
        </p:txBody>
      </p:sp>
      <p:sp>
        <p:nvSpPr>
          <p:cNvPr id="16" name="Left-Up Arrow 15"/>
          <p:cNvSpPr/>
          <p:nvPr/>
        </p:nvSpPr>
        <p:spPr>
          <a:xfrm rot="5400000">
            <a:off x="3028157" y="3594893"/>
            <a:ext cx="1231900" cy="1719263"/>
          </a:xfrm>
          <a:prstGeom prst="leftUpArrow">
            <a:avLst>
              <a:gd name="adj1" fmla="val 5403"/>
              <a:gd name="adj2" fmla="val 5403"/>
              <a:gd name="adj3" fmla="val 25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dirty="0" err="1">
              <a:cs typeface="Arial" pitchFamily="34" charset="0"/>
            </a:endParaRPr>
          </a:p>
        </p:txBody>
      </p:sp>
      <p:sp>
        <p:nvSpPr>
          <p:cNvPr id="48" name="Left-Up Arrow 47"/>
          <p:cNvSpPr/>
          <p:nvPr/>
        </p:nvSpPr>
        <p:spPr>
          <a:xfrm rot="5400000">
            <a:off x="788988" y="1752600"/>
            <a:ext cx="1511300" cy="1520825"/>
          </a:xfrm>
          <a:prstGeom prst="leftUpArrow">
            <a:avLst>
              <a:gd name="adj1" fmla="val 5403"/>
              <a:gd name="adj2" fmla="val 5403"/>
              <a:gd name="adj3" fmla="val 25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dirty="0" err="1">
              <a:cs typeface="Arial" pitchFamily="34" charset="0"/>
            </a:endParaRPr>
          </a:p>
        </p:txBody>
      </p:sp>
      <p:sp>
        <p:nvSpPr>
          <p:cNvPr id="49" name="Left-Up Arrow 48"/>
          <p:cNvSpPr/>
          <p:nvPr/>
        </p:nvSpPr>
        <p:spPr>
          <a:xfrm rot="10800000">
            <a:off x="793750" y="3338513"/>
            <a:ext cx="1511300" cy="1347787"/>
          </a:xfrm>
          <a:prstGeom prst="leftUpArrow">
            <a:avLst>
              <a:gd name="adj1" fmla="val 5403"/>
              <a:gd name="adj2" fmla="val 5403"/>
              <a:gd name="adj3" fmla="val 25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dirty="0" err="1">
              <a:cs typeface="Arial" pitchFamily="34" charset="0"/>
            </a:endParaRPr>
          </a:p>
        </p:txBody>
      </p:sp>
      <p:sp>
        <p:nvSpPr>
          <p:cNvPr id="17" name="Rounded Rectangular Callout 16"/>
          <p:cNvSpPr/>
          <p:nvPr/>
        </p:nvSpPr>
        <p:spPr>
          <a:xfrm>
            <a:off x="3689350" y="2268538"/>
            <a:ext cx="1306513" cy="728662"/>
          </a:xfrm>
          <a:prstGeom prst="wedgeRoundRectCallout">
            <a:avLst>
              <a:gd name="adj1" fmla="val -13759"/>
              <a:gd name="adj2" fmla="val 113380"/>
              <a:gd name="adj3" fmla="val 16667"/>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endParaRPr lang="en-US">
              <a:solidFill>
                <a:srgbClr val="000000"/>
              </a:solidFill>
              <a:ea typeface="宋体" pitchFamily="2" charset="-122"/>
              <a:cs typeface="Arial" pitchFamily="34" charset="0"/>
            </a:endParaRPr>
          </a:p>
        </p:txBody>
      </p:sp>
      <p:sp>
        <p:nvSpPr>
          <p:cNvPr id="15394" name="TextBox 17"/>
          <p:cNvSpPr txBox="1">
            <a:spLocks noChangeArrowheads="1"/>
          </p:cNvSpPr>
          <p:nvPr/>
        </p:nvSpPr>
        <p:spPr bwMode="auto">
          <a:xfrm>
            <a:off x="3613150" y="2327275"/>
            <a:ext cx="14144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algn="ctr"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algn="ctr"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algn="ctr"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algn="ctr" eaLnBrk="0" fontAlgn="base" hangingPunct="0">
              <a:spcBef>
                <a:spcPct val="0"/>
              </a:spcBef>
              <a:spcAft>
                <a:spcPct val="0"/>
              </a:spcAft>
              <a:defRPr>
                <a:solidFill>
                  <a:schemeClr val="tx1"/>
                </a:solidFill>
                <a:latin typeface="Arial" pitchFamily="34" charset="0"/>
                <a:ea typeface="宋体" pitchFamily="2" charset="-122"/>
              </a:defRPr>
            </a:lvl9pPr>
          </a:lstStyle>
          <a:p>
            <a:pPr indent="-166688" algn="l" eaLnBrk="1" hangingPunct="1">
              <a:buFont typeface="Arial" pitchFamily="34" charset="0"/>
              <a:buChar char="•"/>
            </a:pPr>
            <a:r>
              <a:rPr lang="en-US" sz="800" dirty="0">
                <a:cs typeface="Arial" pitchFamily="34" charset="0"/>
              </a:rPr>
              <a:t>DLMS/COSEM</a:t>
            </a:r>
          </a:p>
          <a:p>
            <a:pPr indent="-166688" algn="l" eaLnBrk="1" hangingPunct="1">
              <a:buFont typeface="Arial" pitchFamily="34" charset="0"/>
              <a:buChar char="•"/>
            </a:pPr>
            <a:r>
              <a:rPr lang="en-US" sz="800" dirty="0">
                <a:cs typeface="Arial" pitchFamily="34" charset="0"/>
              </a:rPr>
              <a:t>GSM/GPRS/UMITS</a:t>
            </a:r>
          </a:p>
          <a:p>
            <a:pPr indent="-166688" algn="l" eaLnBrk="1" hangingPunct="1">
              <a:buFont typeface="Arial" pitchFamily="34" charset="0"/>
              <a:buChar char="•"/>
            </a:pPr>
            <a:r>
              <a:rPr lang="en-US" sz="800" dirty="0">
                <a:cs typeface="Arial" pitchFamily="34" charset="0"/>
              </a:rPr>
              <a:t>Internet</a:t>
            </a:r>
          </a:p>
        </p:txBody>
      </p:sp>
      <p:sp>
        <p:nvSpPr>
          <p:cNvPr id="52" name="Rounded Rectangular Callout 51"/>
          <p:cNvSpPr/>
          <p:nvPr/>
        </p:nvSpPr>
        <p:spPr>
          <a:xfrm>
            <a:off x="3840163" y="160338"/>
            <a:ext cx="1403350" cy="976312"/>
          </a:xfrm>
          <a:prstGeom prst="wedgeRoundRectCallout">
            <a:avLst>
              <a:gd name="adj1" fmla="val -92927"/>
              <a:gd name="adj2" fmla="val 61770"/>
              <a:gd name="adj3" fmla="val 16667"/>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endParaRPr lang="en-US">
              <a:solidFill>
                <a:srgbClr val="000000"/>
              </a:solidFill>
              <a:ea typeface="宋体" pitchFamily="2" charset="-122"/>
              <a:cs typeface="Arial" pitchFamily="34" charset="0"/>
            </a:endParaRPr>
          </a:p>
        </p:txBody>
      </p:sp>
      <p:sp>
        <p:nvSpPr>
          <p:cNvPr id="15396" name="TextBox 52"/>
          <p:cNvSpPr txBox="1">
            <a:spLocks noChangeArrowheads="1"/>
          </p:cNvSpPr>
          <p:nvPr/>
        </p:nvSpPr>
        <p:spPr bwMode="auto">
          <a:xfrm>
            <a:off x="3830638" y="182563"/>
            <a:ext cx="1412875"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algn="ctr"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algn="ctr"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algn="ctr"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algn="ctr" eaLnBrk="0" fontAlgn="base" hangingPunct="0">
              <a:spcBef>
                <a:spcPct val="0"/>
              </a:spcBef>
              <a:spcAft>
                <a:spcPct val="0"/>
              </a:spcAft>
              <a:defRPr>
                <a:solidFill>
                  <a:schemeClr val="tx1"/>
                </a:solidFill>
                <a:latin typeface="Arial" pitchFamily="34" charset="0"/>
                <a:ea typeface="宋体" pitchFamily="2" charset="-122"/>
              </a:defRPr>
            </a:lvl9pPr>
          </a:lstStyle>
          <a:p>
            <a:pPr indent="-166688" algn="l" eaLnBrk="1" hangingPunct="1">
              <a:buFont typeface="Arial" pitchFamily="34" charset="0"/>
              <a:buChar char="•"/>
            </a:pPr>
            <a:r>
              <a:rPr lang="en-US" sz="800" dirty="0">
                <a:cs typeface="Arial" pitchFamily="34" charset="0"/>
              </a:rPr>
              <a:t>DLMS/COSEM</a:t>
            </a:r>
          </a:p>
          <a:p>
            <a:pPr indent="-166688" algn="l" eaLnBrk="1" hangingPunct="1">
              <a:buFont typeface="Arial" pitchFamily="34" charset="0"/>
              <a:buChar char="•"/>
            </a:pPr>
            <a:r>
              <a:rPr lang="en-US" sz="800" dirty="0">
                <a:cs typeface="Arial" pitchFamily="34" charset="0"/>
              </a:rPr>
              <a:t>SML</a:t>
            </a:r>
          </a:p>
          <a:p>
            <a:pPr indent="-166688" algn="l" eaLnBrk="1" hangingPunct="1">
              <a:buFont typeface="Arial" pitchFamily="34" charset="0"/>
              <a:buChar char="•"/>
            </a:pPr>
            <a:r>
              <a:rPr lang="en-US" sz="800" dirty="0">
                <a:cs typeface="Arial" pitchFamily="34" charset="0"/>
              </a:rPr>
              <a:t>IEC62056-21</a:t>
            </a:r>
          </a:p>
          <a:p>
            <a:pPr indent="-166688" algn="l" eaLnBrk="1" hangingPunct="1">
              <a:buFont typeface="Arial" pitchFamily="34" charset="0"/>
              <a:buChar char="•"/>
            </a:pPr>
            <a:r>
              <a:rPr lang="en-US" sz="800" dirty="0">
                <a:cs typeface="Arial" pitchFamily="34" charset="0"/>
              </a:rPr>
              <a:t>IEC62056-31 </a:t>
            </a:r>
            <a:r>
              <a:rPr lang="en-US" sz="800" dirty="0" err="1">
                <a:cs typeface="Arial" pitchFamily="34" charset="0"/>
              </a:rPr>
              <a:t>Euridis</a:t>
            </a:r>
            <a:endParaRPr lang="en-US" sz="800" dirty="0">
              <a:cs typeface="Arial" pitchFamily="34" charset="0"/>
            </a:endParaRPr>
          </a:p>
          <a:p>
            <a:pPr indent="-166688" algn="l" eaLnBrk="1" hangingPunct="1">
              <a:buFont typeface="Arial" pitchFamily="34" charset="0"/>
              <a:buChar char="•"/>
            </a:pPr>
            <a:r>
              <a:rPr lang="en-US" sz="800" dirty="0">
                <a:cs typeface="Arial" pitchFamily="34" charset="0"/>
              </a:rPr>
              <a:t>EN13757 M-Bus</a:t>
            </a:r>
          </a:p>
          <a:p>
            <a:pPr indent="-166688" algn="l" eaLnBrk="1" hangingPunct="1">
              <a:buFont typeface="Arial" pitchFamily="34" charset="0"/>
              <a:buChar char="•"/>
            </a:pPr>
            <a:r>
              <a:rPr lang="en-US" sz="800" dirty="0" err="1">
                <a:cs typeface="Arial" pitchFamily="34" charset="0"/>
              </a:rPr>
              <a:t>Zigbee</a:t>
            </a:r>
            <a:endParaRPr lang="en-US" sz="800" dirty="0">
              <a:cs typeface="Arial" pitchFamily="34" charset="0"/>
            </a:endParaRPr>
          </a:p>
          <a:p>
            <a:pPr indent="-166688" algn="l" eaLnBrk="1" hangingPunct="1">
              <a:buFont typeface="Arial" pitchFamily="34" charset="0"/>
              <a:buChar char="•"/>
            </a:pPr>
            <a:r>
              <a:rPr lang="en-US" sz="800" dirty="0" err="1">
                <a:cs typeface="Arial" pitchFamily="34" charset="0"/>
              </a:rPr>
              <a:t>Wifi</a:t>
            </a:r>
            <a:endParaRPr lang="en-US" sz="800" dirty="0">
              <a:cs typeface="Arial" pitchFamily="34" charset="0"/>
            </a:endParaRPr>
          </a:p>
        </p:txBody>
      </p:sp>
      <p:sp>
        <p:nvSpPr>
          <p:cNvPr id="54" name="Rounded Rectangular Callout 53"/>
          <p:cNvSpPr/>
          <p:nvPr/>
        </p:nvSpPr>
        <p:spPr>
          <a:xfrm>
            <a:off x="3689350" y="3665538"/>
            <a:ext cx="1863725" cy="1020762"/>
          </a:xfrm>
          <a:prstGeom prst="wedgeRoundRectCallout">
            <a:avLst>
              <a:gd name="adj1" fmla="val -82450"/>
              <a:gd name="adj2" fmla="val 84014"/>
              <a:gd name="adj3" fmla="val 16667"/>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endParaRPr lang="en-US">
              <a:solidFill>
                <a:srgbClr val="000000"/>
              </a:solidFill>
              <a:ea typeface="宋体" pitchFamily="2" charset="-122"/>
              <a:cs typeface="Arial" pitchFamily="34" charset="0"/>
            </a:endParaRPr>
          </a:p>
        </p:txBody>
      </p:sp>
      <p:sp>
        <p:nvSpPr>
          <p:cNvPr id="55" name="TextBox 54"/>
          <p:cNvSpPr txBox="1"/>
          <p:nvPr/>
        </p:nvSpPr>
        <p:spPr>
          <a:xfrm>
            <a:off x="3643313" y="3765550"/>
            <a:ext cx="1909762" cy="908050"/>
          </a:xfrm>
          <a:prstGeom prst="rect">
            <a:avLst/>
          </a:prstGeom>
          <a:noFill/>
        </p:spPr>
        <p:txBody>
          <a:bodyPr>
            <a:spAutoFit/>
          </a:bodyPr>
          <a:lstStyle>
            <a:lvl1pPr marL="285750" indent="-285750"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algn="ctr"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algn="ctr"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algn="ctr"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algn="ctr" eaLnBrk="0" fontAlgn="base" hangingPunct="0">
              <a:spcBef>
                <a:spcPct val="0"/>
              </a:spcBef>
              <a:spcAft>
                <a:spcPct val="0"/>
              </a:spcAft>
              <a:defRPr>
                <a:solidFill>
                  <a:schemeClr val="tx1"/>
                </a:solidFill>
                <a:latin typeface="Arial" pitchFamily="34" charset="0"/>
                <a:ea typeface="宋体" pitchFamily="2" charset="-122"/>
              </a:defRPr>
            </a:lvl9pPr>
          </a:lstStyle>
          <a:p>
            <a:pPr indent="-166688" algn="l" eaLnBrk="1" hangingPunct="1">
              <a:buFont typeface="Arial" pitchFamily="34" charset="0"/>
              <a:buChar char="•"/>
            </a:pPr>
            <a:r>
              <a:rPr lang="en-US" sz="800" dirty="0">
                <a:cs typeface="Arial" pitchFamily="34" charset="0"/>
              </a:rPr>
              <a:t>DLMS/COSEM</a:t>
            </a:r>
          </a:p>
          <a:p>
            <a:pPr indent="-166688" algn="l" eaLnBrk="1" hangingPunct="1">
              <a:buFont typeface="Arial" pitchFamily="34" charset="0"/>
              <a:buChar char="•"/>
            </a:pPr>
            <a:r>
              <a:rPr lang="en-US" sz="800" dirty="0">
                <a:cs typeface="Arial" pitchFamily="34" charset="0"/>
              </a:rPr>
              <a:t>SML</a:t>
            </a:r>
          </a:p>
          <a:p>
            <a:pPr indent="-166688" algn="l" eaLnBrk="1" hangingPunct="1">
              <a:buFont typeface="Arial" pitchFamily="34" charset="0"/>
              <a:buChar char="•"/>
            </a:pPr>
            <a:r>
              <a:rPr lang="en-US" sz="800" dirty="0">
                <a:cs typeface="Arial" pitchFamily="34" charset="0"/>
              </a:rPr>
              <a:t>IEC61334  PLC</a:t>
            </a:r>
          </a:p>
          <a:p>
            <a:pPr marL="688975" lvl="1" indent="-119063" algn="l" eaLnBrk="1" hangingPunct="1">
              <a:buFont typeface="Arial" pitchFamily="34" charset="0"/>
              <a:buChar char="•"/>
            </a:pPr>
            <a:r>
              <a:rPr lang="en-US" sz="700" dirty="0">
                <a:cs typeface="Arial" pitchFamily="34" charset="0"/>
              </a:rPr>
              <a:t>OFDM Type 1 (PRIME)</a:t>
            </a:r>
          </a:p>
          <a:p>
            <a:pPr marL="688975" lvl="1" indent="-119063" algn="l" eaLnBrk="1" hangingPunct="1">
              <a:buFont typeface="Arial" pitchFamily="34" charset="0"/>
              <a:buChar char="•"/>
            </a:pPr>
            <a:r>
              <a:rPr lang="en-US" sz="700" dirty="0">
                <a:cs typeface="Arial" pitchFamily="34" charset="0"/>
              </a:rPr>
              <a:t>OFDM Type 2 (G3-PLC)</a:t>
            </a:r>
          </a:p>
          <a:p>
            <a:pPr marL="688975" lvl="1" indent="-119063" algn="l" eaLnBrk="1" hangingPunct="1">
              <a:buFont typeface="Arial" pitchFamily="34" charset="0"/>
              <a:buChar char="•"/>
            </a:pPr>
            <a:r>
              <a:rPr lang="en-US" sz="700" dirty="0">
                <a:cs typeface="Arial" pitchFamily="34" charset="0"/>
              </a:rPr>
              <a:t>SMITP (Meter &amp; More)</a:t>
            </a:r>
          </a:p>
          <a:p>
            <a:pPr algn="l" eaLnBrk="1" hangingPunct="1"/>
            <a:endParaRPr lang="en-US" sz="800" dirty="0">
              <a:cs typeface="Arial" pitchFamily="34" charset="0"/>
            </a:endParaRPr>
          </a:p>
        </p:txBody>
      </p:sp>
      <p:sp>
        <p:nvSpPr>
          <p:cNvPr id="56" name="Rounded Rectangular Callout 55"/>
          <p:cNvSpPr/>
          <p:nvPr/>
        </p:nvSpPr>
        <p:spPr>
          <a:xfrm>
            <a:off x="1455738" y="3962400"/>
            <a:ext cx="1250950" cy="1566863"/>
          </a:xfrm>
          <a:prstGeom prst="wedgeRoundRectCallout">
            <a:avLst>
              <a:gd name="adj1" fmla="val -94691"/>
              <a:gd name="adj2" fmla="val -62878"/>
              <a:gd name="adj3" fmla="val 16667"/>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endParaRPr lang="en-US">
              <a:solidFill>
                <a:srgbClr val="000000"/>
              </a:solidFill>
              <a:ea typeface="宋体" pitchFamily="2" charset="-122"/>
              <a:cs typeface="Arial" pitchFamily="34" charset="0"/>
            </a:endParaRPr>
          </a:p>
        </p:txBody>
      </p:sp>
      <p:sp>
        <p:nvSpPr>
          <p:cNvPr id="57" name="TextBox 56"/>
          <p:cNvSpPr txBox="1"/>
          <p:nvPr/>
        </p:nvSpPr>
        <p:spPr>
          <a:xfrm>
            <a:off x="1444625" y="3963988"/>
            <a:ext cx="1428750" cy="1569660"/>
          </a:xfrm>
          <a:prstGeom prst="rect">
            <a:avLst/>
          </a:prstGeom>
          <a:noFill/>
        </p:spPr>
        <p:txBody>
          <a:bodyPr>
            <a:spAutoFit/>
          </a:bodyPr>
          <a:lstStyle>
            <a:lvl1pPr marL="285750" indent="-285750"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algn="ctr"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algn="ctr"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algn="ctr"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algn="ctr" eaLnBrk="0" fontAlgn="base" hangingPunct="0">
              <a:spcBef>
                <a:spcPct val="0"/>
              </a:spcBef>
              <a:spcAft>
                <a:spcPct val="0"/>
              </a:spcAft>
              <a:defRPr>
                <a:solidFill>
                  <a:schemeClr val="tx1"/>
                </a:solidFill>
                <a:latin typeface="Arial" pitchFamily="34" charset="0"/>
                <a:ea typeface="宋体" pitchFamily="2" charset="-122"/>
              </a:defRPr>
            </a:lvl9pPr>
          </a:lstStyle>
          <a:p>
            <a:pPr indent="-166688" algn="l" eaLnBrk="1" hangingPunct="1">
              <a:buFont typeface="Arial" pitchFamily="34" charset="0"/>
              <a:buChar char="•"/>
            </a:pPr>
            <a:r>
              <a:rPr lang="en-US" sz="800" dirty="0" err="1">
                <a:cs typeface="Arial" pitchFamily="34" charset="0"/>
              </a:rPr>
              <a:t>Zigbee</a:t>
            </a:r>
            <a:r>
              <a:rPr lang="en-US" sz="800" dirty="0">
                <a:cs typeface="Arial" pitchFamily="34" charset="0"/>
              </a:rPr>
              <a:t> Smart Energy</a:t>
            </a:r>
          </a:p>
          <a:p>
            <a:pPr indent="-166688" algn="l" eaLnBrk="1" hangingPunct="1">
              <a:buFont typeface="Arial" pitchFamily="34" charset="0"/>
              <a:buChar char="•"/>
            </a:pPr>
            <a:r>
              <a:rPr lang="en-US" sz="800" dirty="0">
                <a:cs typeface="Arial" pitchFamily="34" charset="0"/>
              </a:rPr>
              <a:t>Home Plug</a:t>
            </a:r>
          </a:p>
          <a:p>
            <a:pPr indent="-166688" algn="l" eaLnBrk="1" hangingPunct="1">
              <a:buFont typeface="Arial" pitchFamily="34" charset="0"/>
              <a:buChar char="•"/>
            </a:pPr>
            <a:r>
              <a:rPr lang="en-US" sz="800" dirty="0">
                <a:cs typeface="Arial" pitchFamily="34" charset="0"/>
              </a:rPr>
              <a:t>Wireless M-Bus</a:t>
            </a:r>
          </a:p>
          <a:p>
            <a:pPr indent="-166688" algn="l" eaLnBrk="1" hangingPunct="1">
              <a:buFont typeface="Arial" pitchFamily="34" charset="0"/>
              <a:buChar char="•"/>
            </a:pPr>
            <a:r>
              <a:rPr lang="en-US" sz="800" dirty="0" err="1">
                <a:cs typeface="Arial" pitchFamily="34" charset="0"/>
              </a:rPr>
              <a:t>BACNet</a:t>
            </a:r>
            <a:endParaRPr lang="en-US" sz="800" dirty="0">
              <a:cs typeface="Arial" pitchFamily="34" charset="0"/>
            </a:endParaRPr>
          </a:p>
          <a:p>
            <a:pPr indent="-166688" algn="l" eaLnBrk="1" hangingPunct="1">
              <a:buFont typeface="Arial" pitchFamily="34" charset="0"/>
              <a:buChar char="•"/>
            </a:pPr>
            <a:r>
              <a:rPr lang="en-US" sz="800" dirty="0" err="1">
                <a:cs typeface="Arial" pitchFamily="34" charset="0"/>
              </a:rPr>
              <a:t>LonTalk</a:t>
            </a:r>
            <a:endParaRPr lang="en-US" sz="800" dirty="0">
              <a:cs typeface="Arial" pitchFamily="34" charset="0"/>
            </a:endParaRPr>
          </a:p>
          <a:p>
            <a:pPr indent="-166688" algn="l" eaLnBrk="1" hangingPunct="1">
              <a:buFont typeface="Arial" pitchFamily="34" charset="0"/>
              <a:buChar char="•"/>
            </a:pPr>
            <a:r>
              <a:rPr lang="en-US" sz="800" dirty="0">
                <a:cs typeface="Arial" pitchFamily="34" charset="0"/>
              </a:rPr>
              <a:t>KNX</a:t>
            </a:r>
          </a:p>
          <a:p>
            <a:pPr indent="-166688" algn="l" eaLnBrk="1" hangingPunct="1">
              <a:buFont typeface="Arial" pitchFamily="34" charset="0"/>
              <a:buChar char="•"/>
            </a:pPr>
            <a:r>
              <a:rPr lang="en-US" sz="800" dirty="0" err="1">
                <a:cs typeface="Arial" pitchFamily="34" charset="0"/>
              </a:rPr>
              <a:t>Wifi</a:t>
            </a:r>
            <a:endParaRPr lang="en-US" sz="800" dirty="0">
              <a:cs typeface="Arial" pitchFamily="34" charset="0"/>
            </a:endParaRPr>
          </a:p>
          <a:p>
            <a:pPr indent="-166688" algn="l" eaLnBrk="1" hangingPunct="1">
              <a:buFont typeface="Arial" pitchFamily="34" charset="0"/>
              <a:buChar char="•"/>
            </a:pPr>
            <a:r>
              <a:rPr lang="en-US" sz="800" dirty="0">
                <a:cs typeface="Arial" pitchFamily="34" charset="0"/>
              </a:rPr>
              <a:t>Z-Wave</a:t>
            </a:r>
          </a:p>
          <a:p>
            <a:pPr indent="-166688" algn="l" eaLnBrk="1" hangingPunct="1">
              <a:buFont typeface="Arial" pitchFamily="34" charset="0"/>
              <a:buChar char="•"/>
            </a:pPr>
            <a:r>
              <a:rPr lang="en-US" sz="800" dirty="0">
                <a:cs typeface="Arial" pitchFamily="34" charset="0"/>
              </a:rPr>
              <a:t>DECT</a:t>
            </a:r>
          </a:p>
          <a:p>
            <a:pPr indent="-166688" algn="l" eaLnBrk="1" hangingPunct="1">
              <a:buFont typeface="Arial" pitchFamily="34" charset="0"/>
              <a:buChar char="•"/>
            </a:pPr>
            <a:r>
              <a:rPr lang="en-US" sz="800" dirty="0">
                <a:cs typeface="Arial" pitchFamily="34" charset="0"/>
              </a:rPr>
              <a:t>M-Bus</a:t>
            </a:r>
          </a:p>
          <a:p>
            <a:pPr indent="-166688" algn="l" eaLnBrk="1" hangingPunct="1">
              <a:buFont typeface="Arial" pitchFamily="34" charset="0"/>
              <a:buChar char="•"/>
            </a:pPr>
            <a:r>
              <a:rPr lang="en-US" sz="800" dirty="0" err="1" smtClean="0">
                <a:cs typeface="Arial" pitchFamily="34" charset="0"/>
              </a:rPr>
              <a:t>Wavenis</a:t>
            </a:r>
            <a:endParaRPr lang="en-US" sz="800" dirty="0">
              <a:cs typeface="Arial" pitchFamily="34" charset="0"/>
            </a:endParaRPr>
          </a:p>
        </p:txBody>
      </p:sp>
      <p:sp>
        <p:nvSpPr>
          <p:cNvPr id="60" name="Rounded Rectangular Callout 59"/>
          <p:cNvSpPr/>
          <p:nvPr/>
        </p:nvSpPr>
        <p:spPr>
          <a:xfrm>
            <a:off x="1236663" y="1757363"/>
            <a:ext cx="1452562" cy="1223962"/>
          </a:xfrm>
          <a:prstGeom prst="wedgeRoundRectCallout">
            <a:avLst>
              <a:gd name="adj1" fmla="val -71412"/>
              <a:gd name="adj2" fmla="val -1530"/>
              <a:gd name="adj3" fmla="val 16667"/>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endParaRPr lang="en-US">
              <a:solidFill>
                <a:srgbClr val="000000"/>
              </a:solidFill>
              <a:ea typeface="宋体" pitchFamily="2" charset="-122"/>
              <a:cs typeface="Arial" pitchFamily="34" charset="0"/>
            </a:endParaRPr>
          </a:p>
        </p:txBody>
      </p:sp>
      <p:sp>
        <p:nvSpPr>
          <p:cNvPr id="15402" name="TextBox 60"/>
          <p:cNvSpPr txBox="1">
            <a:spLocks noChangeArrowheads="1"/>
          </p:cNvSpPr>
          <p:nvPr/>
        </p:nvSpPr>
        <p:spPr bwMode="auto">
          <a:xfrm>
            <a:off x="1274763" y="1768475"/>
            <a:ext cx="1414462"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algn="ctr"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algn="ctr"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algn="ctr"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algn="ctr" eaLnBrk="0" fontAlgn="base" hangingPunct="0">
              <a:spcBef>
                <a:spcPct val="0"/>
              </a:spcBef>
              <a:spcAft>
                <a:spcPct val="0"/>
              </a:spcAft>
              <a:defRPr>
                <a:solidFill>
                  <a:schemeClr val="tx1"/>
                </a:solidFill>
                <a:latin typeface="Arial" pitchFamily="34" charset="0"/>
                <a:ea typeface="宋体" pitchFamily="2" charset="-122"/>
              </a:defRPr>
            </a:lvl9pPr>
          </a:lstStyle>
          <a:p>
            <a:pPr indent="-166688" algn="l" eaLnBrk="1" hangingPunct="1">
              <a:buFont typeface="Arial" pitchFamily="34" charset="0"/>
              <a:buChar char="•"/>
            </a:pPr>
            <a:r>
              <a:rPr lang="en-US" sz="800" dirty="0">
                <a:cs typeface="Arial" pitchFamily="34" charset="0"/>
              </a:rPr>
              <a:t>DLMS/COSEM</a:t>
            </a:r>
          </a:p>
          <a:p>
            <a:pPr indent="-166688" algn="l" eaLnBrk="1" hangingPunct="1">
              <a:buFont typeface="Arial" pitchFamily="34" charset="0"/>
              <a:buChar char="•"/>
            </a:pPr>
            <a:r>
              <a:rPr lang="en-US" sz="800" dirty="0">
                <a:cs typeface="Arial" pitchFamily="34" charset="0"/>
              </a:rPr>
              <a:t>SML</a:t>
            </a:r>
          </a:p>
          <a:p>
            <a:pPr indent="-166688" algn="l" eaLnBrk="1" hangingPunct="1">
              <a:buFont typeface="Arial" pitchFamily="34" charset="0"/>
              <a:buChar char="•"/>
            </a:pPr>
            <a:r>
              <a:rPr lang="en-US" sz="800" dirty="0">
                <a:cs typeface="Arial" pitchFamily="34" charset="0"/>
              </a:rPr>
              <a:t>IEC62056-21</a:t>
            </a:r>
          </a:p>
          <a:p>
            <a:pPr indent="-166688" algn="l" eaLnBrk="1" hangingPunct="1">
              <a:buFont typeface="Arial" pitchFamily="34" charset="0"/>
              <a:buChar char="•"/>
            </a:pPr>
            <a:r>
              <a:rPr lang="en-US" sz="800" dirty="0">
                <a:cs typeface="Arial" pitchFamily="34" charset="0"/>
              </a:rPr>
              <a:t>IEC62056-31 </a:t>
            </a:r>
            <a:r>
              <a:rPr lang="en-US" sz="800" dirty="0" err="1">
                <a:cs typeface="Arial" pitchFamily="34" charset="0"/>
              </a:rPr>
              <a:t>Euridis</a:t>
            </a:r>
            <a:endParaRPr lang="en-US" sz="800" dirty="0">
              <a:cs typeface="Arial" pitchFamily="34" charset="0"/>
            </a:endParaRPr>
          </a:p>
          <a:p>
            <a:pPr indent="-166688" algn="l" eaLnBrk="1" hangingPunct="1">
              <a:buFont typeface="Arial" pitchFamily="34" charset="0"/>
              <a:buChar char="•"/>
            </a:pPr>
            <a:r>
              <a:rPr lang="en-US" sz="800" dirty="0">
                <a:cs typeface="Arial" pitchFamily="34" charset="0"/>
              </a:rPr>
              <a:t>EN13757 M-Bus</a:t>
            </a:r>
          </a:p>
          <a:p>
            <a:pPr indent="-166688" algn="l" eaLnBrk="1" hangingPunct="1">
              <a:buFont typeface="Arial" pitchFamily="34" charset="0"/>
              <a:buChar char="•"/>
            </a:pPr>
            <a:r>
              <a:rPr lang="en-US" sz="800" dirty="0" err="1">
                <a:cs typeface="Arial" pitchFamily="34" charset="0"/>
              </a:rPr>
              <a:t>Zigbee</a:t>
            </a:r>
            <a:endParaRPr lang="en-US" sz="800" dirty="0">
              <a:cs typeface="Arial" pitchFamily="34" charset="0"/>
            </a:endParaRPr>
          </a:p>
          <a:p>
            <a:pPr indent="-166688" algn="l" eaLnBrk="1" hangingPunct="1">
              <a:buFont typeface="Arial" pitchFamily="34" charset="0"/>
              <a:buChar char="•"/>
            </a:pPr>
            <a:r>
              <a:rPr lang="en-US" sz="800" dirty="0" err="1">
                <a:cs typeface="Arial" pitchFamily="34" charset="0"/>
              </a:rPr>
              <a:t>Wifi</a:t>
            </a:r>
            <a:endParaRPr lang="en-US" sz="800" dirty="0">
              <a:cs typeface="Arial" pitchFamily="34" charset="0"/>
            </a:endParaRPr>
          </a:p>
        </p:txBody>
      </p:sp>
      <p:sp>
        <p:nvSpPr>
          <p:cNvPr id="65" name="Rounded Rectangular Callout 64"/>
          <p:cNvSpPr/>
          <p:nvPr/>
        </p:nvSpPr>
        <p:spPr>
          <a:xfrm>
            <a:off x="3941763" y="5529263"/>
            <a:ext cx="1390650" cy="612775"/>
          </a:xfrm>
          <a:prstGeom prst="wedgeRoundRectCallout">
            <a:avLst>
              <a:gd name="adj1" fmla="val 65388"/>
              <a:gd name="adj2" fmla="val -88741"/>
              <a:gd name="adj3" fmla="val 16667"/>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endParaRPr lang="en-US">
              <a:solidFill>
                <a:srgbClr val="000000"/>
              </a:solidFill>
              <a:ea typeface="宋体" pitchFamily="2" charset="-122"/>
              <a:cs typeface="Arial" pitchFamily="34" charset="0"/>
            </a:endParaRPr>
          </a:p>
        </p:txBody>
      </p:sp>
      <p:sp>
        <p:nvSpPr>
          <p:cNvPr id="15404" name="TextBox 63"/>
          <p:cNvSpPr txBox="1">
            <a:spLocks noChangeArrowheads="1"/>
          </p:cNvSpPr>
          <p:nvPr/>
        </p:nvSpPr>
        <p:spPr bwMode="auto">
          <a:xfrm>
            <a:off x="3967163" y="5562600"/>
            <a:ext cx="14128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algn="ctr"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algn="ctr"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algn="ctr"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algn="ctr" eaLnBrk="0" fontAlgn="base" hangingPunct="0">
              <a:spcBef>
                <a:spcPct val="0"/>
              </a:spcBef>
              <a:spcAft>
                <a:spcPct val="0"/>
              </a:spcAft>
              <a:defRPr>
                <a:solidFill>
                  <a:schemeClr val="tx1"/>
                </a:solidFill>
                <a:latin typeface="Arial" pitchFamily="34" charset="0"/>
                <a:ea typeface="宋体" pitchFamily="2" charset="-122"/>
              </a:defRPr>
            </a:lvl9pPr>
          </a:lstStyle>
          <a:p>
            <a:pPr indent="-166688" algn="l" eaLnBrk="1" hangingPunct="1">
              <a:buFont typeface="Arial" pitchFamily="34" charset="0"/>
              <a:buChar char="•"/>
            </a:pPr>
            <a:r>
              <a:rPr lang="en-US" sz="800" dirty="0">
                <a:cs typeface="Arial" pitchFamily="34" charset="0"/>
              </a:rPr>
              <a:t>DLMS/COSEM</a:t>
            </a:r>
          </a:p>
          <a:p>
            <a:pPr indent="-166688" algn="l" eaLnBrk="1" hangingPunct="1">
              <a:buFont typeface="Arial" pitchFamily="34" charset="0"/>
              <a:buChar char="•"/>
            </a:pPr>
            <a:r>
              <a:rPr lang="en-US" sz="800" dirty="0">
                <a:cs typeface="Arial" pitchFamily="34" charset="0"/>
              </a:rPr>
              <a:t>GSM/GPRS/UMITS</a:t>
            </a:r>
          </a:p>
          <a:p>
            <a:pPr indent="-166688" algn="l" eaLnBrk="1" hangingPunct="1">
              <a:buFont typeface="Arial" pitchFamily="34" charset="0"/>
              <a:buChar char="•"/>
            </a:pPr>
            <a:r>
              <a:rPr lang="en-US" sz="800" dirty="0">
                <a:cs typeface="Arial" pitchFamily="34" charset="0"/>
              </a:rPr>
              <a:t>Internet</a:t>
            </a:r>
          </a:p>
        </p:txBody>
      </p:sp>
      <p:sp>
        <p:nvSpPr>
          <p:cNvPr id="61" name="Rounded Rectangular Callout 60"/>
          <p:cNvSpPr/>
          <p:nvPr/>
        </p:nvSpPr>
        <p:spPr>
          <a:xfrm>
            <a:off x="5881688" y="2138363"/>
            <a:ext cx="1543050" cy="858837"/>
          </a:xfrm>
          <a:prstGeom prst="wedgeRoundRectCallout">
            <a:avLst>
              <a:gd name="adj1" fmla="val 71498"/>
              <a:gd name="adj2" fmla="val -59407"/>
              <a:gd name="adj3" fmla="val 16667"/>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endParaRPr lang="en-US">
              <a:solidFill>
                <a:srgbClr val="000000"/>
              </a:solidFill>
              <a:ea typeface="宋体" pitchFamily="2" charset="-122"/>
              <a:cs typeface="Arial" pitchFamily="34" charset="0"/>
            </a:endParaRPr>
          </a:p>
        </p:txBody>
      </p:sp>
      <p:sp>
        <p:nvSpPr>
          <p:cNvPr id="15406" name="TextBox 52"/>
          <p:cNvSpPr txBox="1">
            <a:spLocks noChangeArrowheads="1"/>
          </p:cNvSpPr>
          <p:nvPr/>
        </p:nvSpPr>
        <p:spPr bwMode="auto">
          <a:xfrm>
            <a:off x="5959475" y="2265363"/>
            <a:ext cx="141287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algn="ctr"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algn="ctr"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algn="ctr"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algn="ctr" eaLnBrk="0" fontAlgn="base" hangingPunct="0">
              <a:spcBef>
                <a:spcPct val="0"/>
              </a:spcBef>
              <a:spcAft>
                <a:spcPct val="0"/>
              </a:spcAft>
              <a:defRPr>
                <a:solidFill>
                  <a:schemeClr val="tx1"/>
                </a:solidFill>
                <a:latin typeface="Arial" pitchFamily="34" charset="0"/>
                <a:ea typeface="宋体" pitchFamily="2" charset="-122"/>
              </a:defRPr>
            </a:lvl9pPr>
          </a:lstStyle>
          <a:p>
            <a:pPr indent="-166688" algn="l" eaLnBrk="1" hangingPunct="1">
              <a:buFont typeface="Arial" pitchFamily="34" charset="0"/>
              <a:buChar char="•"/>
            </a:pPr>
            <a:r>
              <a:rPr lang="en-US" sz="800" dirty="0">
                <a:cs typeface="Arial" pitchFamily="34" charset="0"/>
              </a:rPr>
              <a:t>IEC 62351</a:t>
            </a:r>
          </a:p>
          <a:p>
            <a:pPr indent="-166688" algn="l" eaLnBrk="1" hangingPunct="1">
              <a:buFont typeface="Arial" pitchFamily="34" charset="0"/>
              <a:buChar char="•"/>
            </a:pPr>
            <a:r>
              <a:rPr lang="en-US" sz="800" dirty="0">
                <a:cs typeface="Arial" pitchFamily="34" charset="0"/>
              </a:rPr>
              <a:t>IEC61850</a:t>
            </a:r>
          </a:p>
          <a:p>
            <a:pPr indent="-166688" algn="l" eaLnBrk="1" hangingPunct="1">
              <a:buFont typeface="Arial" pitchFamily="34" charset="0"/>
              <a:buChar char="•"/>
            </a:pPr>
            <a:r>
              <a:rPr lang="en-US" sz="800" dirty="0">
                <a:cs typeface="Arial" pitchFamily="34" charset="0"/>
              </a:rPr>
              <a:t>IEC60870-5</a:t>
            </a:r>
          </a:p>
          <a:p>
            <a:pPr indent="-166688" algn="l" eaLnBrk="1" hangingPunct="1">
              <a:buFont typeface="Arial" pitchFamily="34" charset="0"/>
              <a:buChar char="•"/>
            </a:pPr>
            <a:r>
              <a:rPr lang="en-US" sz="800" dirty="0">
                <a:cs typeface="Arial" pitchFamily="34" charset="0"/>
              </a:rPr>
              <a:t>IEC61968-9</a:t>
            </a:r>
          </a:p>
        </p:txBody>
      </p:sp>
      <p:sp>
        <p:nvSpPr>
          <p:cNvPr id="66" name="Rounded Rectangular Callout 65"/>
          <p:cNvSpPr/>
          <p:nvPr/>
        </p:nvSpPr>
        <p:spPr>
          <a:xfrm>
            <a:off x="6538913" y="160338"/>
            <a:ext cx="1219200" cy="279400"/>
          </a:xfrm>
          <a:prstGeom prst="wedgeRoundRectCallout">
            <a:avLst>
              <a:gd name="adj1" fmla="val -25578"/>
              <a:gd name="adj2" fmla="val 169547"/>
              <a:gd name="adj3" fmla="val 16667"/>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endParaRPr lang="en-US">
              <a:solidFill>
                <a:srgbClr val="000000"/>
              </a:solidFill>
              <a:ea typeface="宋体" pitchFamily="2" charset="-122"/>
              <a:cs typeface="Arial" pitchFamily="34" charset="0"/>
            </a:endParaRPr>
          </a:p>
        </p:txBody>
      </p:sp>
      <p:sp>
        <p:nvSpPr>
          <p:cNvPr id="15408" name="TextBox 52"/>
          <p:cNvSpPr txBox="1">
            <a:spLocks noChangeArrowheads="1"/>
          </p:cNvSpPr>
          <p:nvPr/>
        </p:nvSpPr>
        <p:spPr bwMode="auto">
          <a:xfrm>
            <a:off x="6564313" y="160338"/>
            <a:ext cx="14128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algn="ctr"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algn="ctr"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algn="ctr"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algn="ctr" eaLnBrk="0" fontAlgn="base" hangingPunct="0">
              <a:spcBef>
                <a:spcPct val="0"/>
              </a:spcBef>
              <a:spcAft>
                <a:spcPct val="0"/>
              </a:spcAft>
              <a:defRPr>
                <a:solidFill>
                  <a:schemeClr val="tx1"/>
                </a:solidFill>
                <a:latin typeface="Arial" pitchFamily="34" charset="0"/>
                <a:ea typeface="宋体" pitchFamily="2" charset="-122"/>
              </a:defRPr>
            </a:lvl9pPr>
          </a:lstStyle>
          <a:p>
            <a:pPr indent="-166688" algn="l" eaLnBrk="1" hangingPunct="1">
              <a:buFont typeface="Arial" pitchFamily="34" charset="0"/>
              <a:buChar char="•"/>
            </a:pPr>
            <a:r>
              <a:rPr lang="en-US" sz="800" dirty="0">
                <a:cs typeface="Arial" pitchFamily="34" charset="0"/>
              </a:rPr>
              <a:t>IEC61400 – 25</a:t>
            </a:r>
          </a:p>
        </p:txBody>
      </p:sp>
      <p:sp>
        <p:nvSpPr>
          <p:cNvPr id="70" name="Title 2"/>
          <p:cNvSpPr>
            <a:spLocks noGrp="1"/>
          </p:cNvSpPr>
          <p:nvPr>
            <p:ph type="title"/>
          </p:nvPr>
        </p:nvSpPr>
        <p:spPr>
          <a:xfrm>
            <a:off x="327025" y="80963"/>
            <a:ext cx="2886075" cy="1143000"/>
          </a:xfrm>
        </p:spPr>
        <p:txBody>
          <a:bodyPr/>
          <a:lstStyle/>
          <a:p>
            <a:r>
              <a:rPr lang="en-US" sz="1400" dirty="0" smtClean="0">
                <a:latin typeface="Arial" pitchFamily="34" charset="0"/>
                <a:ea typeface="Geneva"/>
                <a:cs typeface="Geneva"/>
              </a:rPr>
              <a:t>Typical Communication and Interoperability Standards in Smart Grid Network </a:t>
            </a:r>
          </a:p>
        </p:txBody>
      </p:sp>
      <p:sp>
        <p:nvSpPr>
          <p:cNvPr id="2" name="Left-Up Arrow 1"/>
          <p:cNvSpPr/>
          <p:nvPr/>
        </p:nvSpPr>
        <p:spPr>
          <a:xfrm>
            <a:off x="5340350" y="4108450"/>
            <a:ext cx="1277938" cy="1155700"/>
          </a:xfrm>
          <a:prstGeom prst="leftUpArrow">
            <a:avLst>
              <a:gd name="adj1" fmla="val 8069"/>
              <a:gd name="adj2" fmla="val 5745"/>
              <a:gd name="adj3" fmla="val 23899"/>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dirty="0" err="1">
              <a:cs typeface="Arial" pitchFamily="34" charset="0"/>
            </a:endParaRPr>
          </a:p>
        </p:txBody>
      </p:sp>
      <p:cxnSp>
        <p:nvCxnSpPr>
          <p:cNvPr id="64" name="Straight Connector 63"/>
          <p:cNvCxnSpPr/>
          <p:nvPr/>
        </p:nvCxnSpPr>
        <p:spPr>
          <a:xfrm>
            <a:off x="5635625" y="236538"/>
            <a:ext cx="0" cy="6099175"/>
          </a:xfrm>
          <a:prstGeom prst="line">
            <a:avLst/>
          </a:prstGeom>
          <a:ln>
            <a:prstDash val="sysDash"/>
          </a:ln>
        </p:spPr>
        <p:style>
          <a:lnRef idx="3">
            <a:schemeClr val="accent5"/>
          </a:lnRef>
          <a:fillRef idx="0">
            <a:schemeClr val="accent5"/>
          </a:fillRef>
          <a:effectRef idx="2">
            <a:schemeClr val="accent5"/>
          </a:effectRef>
          <a:fontRef idx="minor">
            <a:schemeClr val="tx1"/>
          </a:fontRef>
        </p:style>
      </p:cxnSp>
      <p:sp>
        <p:nvSpPr>
          <p:cNvPr id="15412" name="TextBox 8"/>
          <p:cNvSpPr txBox="1">
            <a:spLocks noChangeArrowheads="1"/>
          </p:cNvSpPr>
          <p:nvPr/>
        </p:nvSpPr>
        <p:spPr bwMode="auto">
          <a:xfrm>
            <a:off x="3644900" y="6350000"/>
            <a:ext cx="1820863"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algn="ctr"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algn="ctr"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algn="ctr"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algn="ctr" eaLnBrk="0" fontAlgn="base" hangingPunct="0">
              <a:spcBef>
                <a:spcPct val="0"/>
              </a:spcBef>
              <a:spcAft>
                <a:spcPct val="0"/>
              </a:spcAft>
              <a:defRPr>
                <a:solidFill>
                  <a:schemeClr val="tx1"/>
                </a:solidFill>
                <a:latin typeface="Arial" pitchFamily="34" charset="0"/>
                <a:ea typeface="宋体" pitchFamily="2" charset="-122"/>
              </a:defRPr>
            </a:lvl9pPr>
          </a:lstStyle>
          <a:p>
            <a:pPr eaLnBrk="1" hangingPunct="1"/>
            <a:r>
              <a:rPr lang="en-US" sz="1400">
                <a:cs typeface="Arial" pitchFamily="34" charset="0"/>
              </a:rPr>
              <a:t>Smart Grid</a:t>
            </a:r>
          </a:p>
          <a:p>
            <a:pPr eaLnBrk="1" hangingPunct="1"/>
            <a:r>
              <a:rPr lang="en-US" sz="1400">
                <a:cs typeface="Arial" pitchFamily="34" charset="0"/>
              </a:rPr>
              <a:t>Demand Side</a:t>
            </a:r>
          </a:p>
        </p:txBody>
      </p:sp>
      <p:sp>
        <p:nvSpPr>
          <p:cNvPr id="15413" name="TextBox 8"/>
          <p:cNvSpPr txBox="1">
            <a:spLocks noChangeArrowheads="1"/>
          </p:cNvSpPr>
          <p:nvPr/>
        </p:nvSpPr>
        <p:spPr bwMode="auto">
          <a:xfrm>
            <a:off x="6651625" y="5432425"/>
            <a:ext cx="18208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algn="ctr"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algn="ctr"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algn="ctr"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algn="ctr" eaLnBrk="0" fontAlgn="base" hangingPunct="0">
              <a:spcBef>
                <a:spcPct val="0"/>
              </a:spcBef>
              <a:spcAft>
                <a:spcPct val="0"/>
              </a:spcAft>
              <a:defRPr>
                <a:solidFill>
                  <a:schemeClr val="tx1"/>
                </a:solidFill>
                <a:latin typeface="Arial" pitchFamily="34" charset="0"/>
                <a:ea typeface="宋体" pitchFamily="2" charset="-122"/>
              </a:defRPr>
            </a:lvl9pPr>
          </a:lstStyle>
          <a:p>
            <a:pPr eaLnBrk="1" hangingPunct="1"/>
            <a:r>
              <a:rPr lang="en-US" sz="1400">
                <a:cs typeface="Arial" pitchFamily="34" charset="0"/>
              </a:rPr>
              <a:t>Smart Grid </a:t>
            </a:r>
          </a:p>
          <a:p>
            <a:pPr eaLnBrk="1" hangingPunct="1"/>
            <a:r>
              <a:rPr lang="en-US" sz="1400">
                <a:cs typeface="Arial" pitchFamily="34" charset="0"/>
              </a:rPr>
              <a:t>Supply Side</a:t>
            </a:r>
          </a:p>
        </p:txBody>
      </p:sp>
      <p:sp>
        <p:nvSpPr>
          <p:cNvPr id="8" name="Left-Up Arrow 7"/>
          <p:cNvSpPr/>
          <p:nvPr/>
        </p:nvSpPr>
        <p:spPr>
          <a:xfrm rot="10800000">
            <a:off x="2803525" y="1181100"/>
            <a:ext cx="1354138" cy="1800225"/>
          </a:xfrm>
          <a:prstGeom prst="leftUpArrow">
            <a:avLst>
              <a:gd name="adj1" fmla="val 5098"/>
              <a:gd name="adj2" fmla="val 7104"/>
              <a:gd name="adj3" fmla="val 25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dirty="0" err="1">
              <a:cs typeface="Arial" pitchFamily="34" charset="0"/>
            </a:endParaRPr>
          </a:p>
        </p:txBody>
      </p:sp>
      <p:sp>
        <p:nvSpPr>
          <p:cNvPr id="58" name="Slide Number Placeholder 3"/>
          <p:cNvSpPr>
            <a:spLocks noGrp="1"/>
          </p:cNvSpPr>
          <p:nvPr>
            <p:ph type="sldNum" sz="quarter" idx="10"/>
          </p:nvPr>
        </p:nvSpPr>
        <p:spPr>
          <a:xfrm>
            <a:off x="8045450" y="6276975"/>
            <a:ext cx="641350" cy="365125"/>
          </a:xfrm>
        </p:spPr>
        <p:txBody>
          <a:bodyPr/>
          <a:lstStyle/>
          <a:p>
            <a:endParaRPr lang="en-US" dirty="0" smtClean="0"/>
          </a:p>
          <a:p>
            <a:fld id="{F4E6D2B2-1B4E-AE4B-8F03-52C3424B26B5}" type="slidenum">
              <a:rPr lang="en-US" smtClean="0"/>
              <a:pPr/>
              <a:t>14</a:t>
            </a:fld>
            <a:endParaRPr lang="en-US" dirty="0"/>
          </a:p>
        </p:txBody>
      </p:sp>
      <p:sp>
        <p:nvSpPr>
          <p:cNvPr id="15383" name="TextBox 33"/>
          <p:cNvSpPr txBox="1">
            <a:spLocks noChangeArrowheads="1"/>
          </p:cNvSpPr>
          <p:nvPr/>
        </p:nvSpPr>
        <p:spPr bwMode="auto">
          <a:xfrm>
            <a:off x="7424738" y="1350963"/>
            <a:ext cx="1347787"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algn="ctr"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algn="ctr"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algn="ctr"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algn="ctr" eaLnBrk="0" fontAlgn="base" hangingPunct="0">
              <a:spcBef>
                <a:spcPct val="0"/>
              </a:spcBef>
              <a:spcAft>
                <a:spcPct val="0"/>
              </a:spcAft>
              <a:defRPr>
                <a:solidFill>
                  <a:schemeClr val="tx1"/>
                </a:solidFill>
                <a:latin typeface="Arial" pitchFamily="34" charset="0"/>
                <a:ea typeface="宋体" pitchFamily="2" charset="-122"/>
              </a:defRPr>
            </a:lvl9pPr>
          </a:lstStyle>
          <a:p>
            <a:pPr eaLnBrk="1" hangingPunct="1"/>
            <a:r>
              <a:rPr lang="en-US" sz="1000" dirty="0">
                <a:cs typeface="Arial" pitchFamily="34" charset="0"/>
              </a:rPr>
              <a:t>Substations</a:t>
            </a:r>
          </a:p>
        </p:txBody>
      </p:sp>
    </p:spTree>
    <p:extLst>
      <p:ext uri="{BB962C8B-B14F-4D97-AF65-F5344CB8AC3E}">
        <p14:creationId xmlns:p14="http://schemas.microsoft.com/office/powerpoint/2010/main" val="1425846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0"/>
                                        </p:tgtEl>
                                        <p:attrNameLst>
                                          <p:attrName>style.visibility</p:attrName>
                                        </p:attrNameLst>
                                      </p:cBhvr>
                                      <p:to>
                                        <p:strVal val="visible"/>
                                      </p:to>
                                    </p:set>
                                    <p:anim calcmode="lin" valueType="num">
                                      <p:cBhvr additive="base">
                                        <p:cTn id="7" dur="500" fill="hold"/>
                                        <p:tgtEl>
                                          <p:spTgt spid="70"/>
                                        </p:tgtEl>
                                        <p:attrNameLst>
                                          <p:attrName>ppt_x</p:attrName>
                                        </p:attrNameLst>
                                      </p:cBhvr>
                                      <p:tavLst>
                                        <p:tav tm="0">
                                          <p:val>
                                            <p:strVal val="0-#ppt_w/2"/>
                                          </p:val>
                                        </p:tav>
                                        <p:tav tm="100000">
                                          <p:val>
                                            <p:strVal val="#ppt_x"/>
                                          </p:val>
                                        </p:tav>
                                      </p:tavLst>
                                    </p:anim>
                                    <p:anim calcmode="lin" valueType="num">
                                      <p:cBhvr additive="base">
                                        <p:cTn id="8" dur="500" fill="hold"/>
                                        <p:tgtEl>
                                          <p:spTgt spid="7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UL’s Involvement</a:t>
            </a:r>
            <a:endParaRPr lang="en-US" dirty="0"/>
          </a:p>
        </p:txBody>
      </p:sp>
      <p:sp>
        <p:nvSpPr>
          <p:cNvPr id="3" name="Content Placeholder 2"/>
          <p:cNvSpPr>
            <a:spLocks noGrp="1"/>
          </p:cNvSpPr>
          <p:nvPr>
            <p:ph idx="1"/>
          </p:nvPr>
        </p:nvSpPr>
        <p:spPr>
          <a:xfrm>
            <a:off x="457200" y="1153632"/>
            <a:ext cx="8229600" cy="4525963"/>
          </a:xfrm>
        </p:spPr>
        <p:txBody>
          <a:bodyPr/>
          <a:lstStyle/>
          <a:p>
            <a:pPr>
              <a:buFont typeface="Arial" pitchFamily="34" charset="0"/>
              <a:buChar char="•"/>
            </a:pPr>
            <a:r>
              <a:rPr lang="en-US" dirty="0" smtClean="0"/>
              <a:t>Voting member of SGIP (Smart Grid Interoperability Panel)</a:t>
            </a:r>
          </a:p>
          <a:p>
            <a:pPr marL="977900" indent="-409575">
              <a:buFont typeface="Arial" pitchFamily="34" charset="0"/>
              <a:buChar char="•"/>
            </a:pPr>
            <a:r>
              <a:rPr lang="en-US" sz="2000" dirty="0" smtClean="0"/>
              <a:t>Alignment with Testing &amp; Certification Vendors</a:t>
            </a:r>
          </a:p>
          <a:p>
            <a:pPr>
              <a:buFont typeface="Arial" pitchFamily="34" charset="0"/>
              <a:buChar char="•"/>
            </a:pPr>
            <a:r>
              <a:rPr lang="en-US" dirty="0" smtClean="0"/>
              <a:t>Voting member of SGTCC (Smart Grid Testing &amp; Certification Committee)</a:t>
            </a:r>
          </a:p>
          <a:p>
            <a:pPr marL="911225">
              <a:buFont typeface="Arial" pitchFamily="34" charset="0"/>
              <a:buChar char="•"/>
            </a:pPr>
            <a:r>
              <a:rPr lang="en-US" dirty="0" smtClean="0"/>
              <a:t>Significant involvement in Working Group 4: Interoperability Process Reference Manual (IPRM) Working Group</a:t>
            </a:r>
          </a:p>
          <a:p>
            <a:pPr marL="911225">
              <a:buFont typeface="Arial" pitchFamily="34" charset="0"/>
              <a:buChar char="•"/>
            </a:pPr>
            <a:r>
              <a:rPr lang="en-US" dirty="0" smtClean="0"/>
              <a:t>Chair of Working Group 5: Laboratory Qualification Criteria</a:t>
            </a:r>
          </a:p>
          <a:p>
            <a:pPr marL="911225">
              <a:buFont typeface="Arial" pitchFamily="34" charset="0"/>
              <a:buChar char="•"/>
            </a:pPr>
            <a:r>
              <a:rPr lang="en-US" dirty="0" smtClean="0"/>
              <a:t>Chair of Working Group 8: IPRM Implementation</a:t>
            </a:r>
          </a:p>
          <a:p>
            <a:pPr>
              <a:buFont typeface="Arial" pitchFamily="34" charset="0"/>
              <a:buChar char="•"/>
            </a:pPr>
            <a:r>
              <a:rPr lang="en-US" dirty="0" smtClean="0"/>
              <a:t>Monitoring PAPs (Priority Action Plans) for impact on UL’s standards and safety certifications</a:t>
            </a:r>
          </a:p>
          <a:p>
            <a:pPr>
              <a:buFont typeface="Arial" pitchFamily="34" charset="0"/>
              <a:buChar char="•"/>
            </a:pPr>
            <a:r>
              <a:rPr lang="en-US" dirty="0" smtClean="0"/>
              <a:t>Participation with Pecan Street (</a:t>
            </a:r>
            <a:r>
              <a:rPr lang="en-US" i="1" dirty="0" smtClean="0">
                <a:hlinkClick r:id="rId2"/>
              </a:rPr>
              <a:t>www.</a:t>
            </a:r>
            <a:r>
              <a:rPr lang="en-US" b="1" i="1" dirty="0" smtClean="0">
                <a:hlinkClick r:id="rId2"/>
              </a:rPr>
              <a:t>pecanstreet</a:t>
            </a:r>
            <a:r>
              <a:rPr lang="en-US" i="1" dirty="0" smtClean="0">
                <a:hlinkClick r:id="rId2"/>
              </a:rPr>
              <a:t>.org</a:t>
            </a:r>
            <a:r>
              <a:rPr lang="en-US" i="1" dirty="0" smtClean="0"/>
              <a:t>) </a:t>
            </a:r>
            <a:r>
              <a:rPr lang="en-US" dirty="0" smtClean="0"/>
              <a:t>test bed in Austin, TX</a:t>
            </a:r>
            <a:endParaRPr lang="en-US" dirty="0"/>
          </a:p>
        </p:txBody>
      </p:sp>
      <p:sp>
        <p:nvSpPr>
          <p:cNvPr id="4" name="Slide Number Placeholder 3"/>
          <p:cNvSpPr>
            <a:spLocks noGrp="1"/>
          </p:cNvSpPr>
          <p:nvPr>
            <p:ph type="sldNum" sz="quarter" idx="10"/>
          </p:nvPr>
        </p:nvSpPr>
        <p:spPr/>
        <p:txBody>
          <a:bodyPr/>
          <a:lstStyle/>
          <a:p>
            <a:pPr>
              <a:defRPr/>
            </a:pPr>
            <a:fld id="{C4D31F04-7C9B-4D4D-B8DC-8D3A2144FDF4}" type="slidenum">
              <a:rPr lang="en-US" smtClean="0"/>
              <a:pPr>
                <a:defRPr/>
              </a:pPr>
              <a:t>15</a:t>
            </a:fld>
            <a:endParaRPr lang="en-US"/>
          </a:p>
        </p:txBody>
      </p:sp>
    </p:spTree>
    <p:extLst>
      <p:ext uri="{BB962C8B-B14F-4D97-AF65-F5344CB8AC3E}">
        <p14:creationId xmlns:p14="http://schemas.microsoft.com/office/powerpoint/2010/main" val="7795969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UL Smart Grid Service Offerings</a:t>
            </a:r>
            <a:endParaRPr lang="en-US" dirty="0"/>
          </a:p>
        </p:txBody>
      </p:sp>
      <p:sp>
        <p:nvSpPr>
          <p:cNvPr id="4" name="Slide Number Placeholder 3"/>
          <p:cNvSpPr>
            <a:spLocks noGrp="1"/>
          </p:cNvSpPr>
          <p:nvPr>
            <p:ph type="sldNum" sz="quarter" idx="10"/>
          </p:nvPr>
        </p:nvSpPr>
        <p:spPr/>
        <p:txBody>
          <a:bodyPr/>
          <a:lstStyle/>
          <a:p>
            <a:pPr>
              <a:defRPr/>
            </a:pPr>
            <a:fld id="{C4D31F04-7C9B-4D4D-B8DC-8D3A2144FDF4}" type="slidenum">
              <a:rPr lang="en-US" smtClean="0"/>
              <a:pPr>
                <a:defRPr/>
              </a:pPr>
              <a:t>16</a:t>
            </a:fld>
            <a:endParaRPr lang="en-US"/>
          </a:p>
        </p:txBody>
      </p:sp>
      <p:sp>
        <p:nvSpPr>
          <p:cNvPr id="5" name="Rectangle 1"/>
          <p:cNvSpPr>
            <a:spLocks noChangeArrowheads="1"/>
          </p:cNvSpPr>
          <p:nvPr/>
        </p:nvSpPr>
        <p:spPr bwMode="auto">
          <a:xfrm>
            <a:off x="570016" y="1582305"/>
            <a:ext cx="8116783" cy="3524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285750" indent="-285750">
              <a:spcBef>
                <a:spcPts val="600"/>
              </a:spcBef>
              <a:buFont typeface="Arial" pitchFamily="34" charset="0"/>
              <a:buChar char="•"/>
            </a:pPr>
            <a:r>
              <a:rPr lang="en-US" dirty="0" smtClean="0"/>
              <a:t>Functional Safety / software evaluations, Personnel Certification &amp; Advisory services</a:t>
            </a:r>
          </a:p>
          <a:p>
            <a:pPr marL="285750" indent="-285750">
              <a:spcBef>
                <a:spcPts val="600"/>
              </a:spcBef>
              <a:buFont typeface="Arial" pitchFamily="34" charset="0"/>
              <a:buChar char="•"/>
            </a:pPr>
            <a:r>
              <a:rPr lang="en-US" dirty="0" smtClean="0"/>
              <a:t>Smart Meter &amp; AMI Testing services to IEC &amp; ANSI product standards &amp; protocols</a:t>
            </a:r>
          </a:p>
          <a:p>
            <a:pPr marL="285750" indent="-285750">
              <a:spcBef>
                <a:spcPts val="600"/>
              </a:spcBef>
              <a:buFont typeface="Arial" pitchFamily="34" charset="0"/>
              <a:buChar char="•"/>
            </a:pPr>
            <a:r>
              <a:rPr lang="en-US" dirty="0" smtClean="0"/>
              <a:t>Electric Vehicles – Development of standards / specifications and Product Certification for  On &amp; Off board components, EV Infrastructure (EVI)</a:t>
            </a:r>
          </a:p>
          <a:p>
            <a:pPr marL="285750" indent="-285750">
              <a:spcBef>
                <a:spcPts val="600"/>
              </a:spcBef>
              <a:buFont typeface="Arial" pitchFamily="34" charset="0"/>
              <a:buChar char="•"/>
            </a:pPr>
            <a:r>
              <a:rPr lang="en-US" dirty="0" smtClean="0"/>
              <a:t>Renewable Energy – Solar – Grid Interoperability, Testing &amp; standard development</a:t>
            </a:r>
          </a:p>
          <a:p>
            <a:pPr marL="285750" indent="-285750">
              <a:spcBef>
                <a:spcPts val="600"/>
              </a:spcBef>
              <a:buFont typeface="Arial" pitchFamily="34" charset="0"/>
              <a:buChar char="•"/>
            </a:pPr>
            <a:r>
              <a:rPr lang="en-US" dirty="0" smtClean="0"/>
              <a:t>Energy Efficiency Testing services for Lighting, Appliances &amp; Motors</a:t>
            </a:r>
          </a:p>
          <a:p>
            <a:pPr marL="285750" indent="-285750">
              <a:spcBef>
                <a:spcPts val="600"/>
              </a:spcBef>
              <a:buFont typeface="Arial" pitchFamily="34" charset="0"/>
              <a:buChar char="•"/>
            </a:pPr>
            <a:r>
              <a:rPr lang="en-US" dirty="0" smtClean="0"/>
              <a:t>WiSE – Accredited Wireless, Interoperability, Security &amp; Payments testing and advisory services</a:t>
            </a:r>
            <a:endParaRPr lang="en-US" dirty="0"/>
          </a:p>
        </p:txBody>
      </p:sp>
    </p:spTree>
    <p:extLst>
      <p:ext uri="{BB962C8B-B14F-4D97-AF65-F5344CB8AC3E}">
        <p14:creationId xmlns:p14="http://schemas.microsoft.com/office/powerpoint/2010/main" val="13322083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274638"/>
            <a:ext cx="8342416" cy="1143000"/>
          </a:xfrm>
        </p:spPr>
        <p:txBody>
          <a:bodyPr/>
          <a:lstStyle/>
          <a:p>
            <a:r>
              <a:rPr lang="en-US" dirty="0" smtClean="0">
                <a:latin typeface="Arial" pitchFamily="34" charset="0"/>
                <a:ea typeface="Geneva"/>
                <a:cs typeface="Geneva"/>
              </a:rPr>
              <a:t>Subject 2744: Safety of Products in Smart Environments</a:t>
            </a:r>
          </a:p>
        </p:txBody>
      </p:sp>
      <p:sp>
        <p:nvSpPr>
          <p:cNvPr id="19459" name="Content Placeholder 2"/>
          <p:cNvSpPr>
            <a:spLocks noGrp="1"/>
          </p:cNvSpPr>
          <p:nvPr>
            <p:ph idx="1"/>
          </p:nvPr>
        </p:nvSpPr>
        <p:spPr>
          <a:xfrm>
            <a:off x="350875" y="1434141"/>
            <a:ext cx="8229600" cy="4525962"/>
          </a:xfrm>
        </p:spPr>
        <p:txBody>
          <a:bodyPr/>
          <a:lstStyle/>
          <a:p>
            <a:pPr marL="742950" lvl="1" indent="-285750">
              <a:spcBef>
                <a:spcPct val="20000"/>
              </a:spcBef>
              <a:buFontTx/>
              <a:buChar char="–"/>
            </a:pPr>
            <a:r>
              <a:rPr lang="en-US" sz="2800" b="1" dirty="0" smtClean="0">
                <a:solidFill>
                  <a:srgbClr val="000000"/>
                </a:solidFill>
                <a:latin typeface="Arial" pitchFamily="34" charset="0"/>
                <a:ea typeface="Osaka"/>
                <a:cs typeface="Times New Roman" pitchFamily="18" charset="0"/>
              </a:rPr>
              <a:t>Scope</a:t>
            </a:r>
          </a:p>
          <a:p>
            <a:pPr marL="1143000" lvl="2" indent="-228600">
              <a:spcBef>
                <a:spcPct val="20000"/>
              </a:spcBef>
              <a:buFontTx/>
              <a:buChar char="•"/>
            </a:pPr>
            <a:r>
              <a:rPr lang="en-US" sz="2400" dirty="0" smtClean="0">
                <a:solidFill>
                  <a:srgbClr val="000000"/>
                </a:solidFill>
                <a:latin typeface="Arial" pitchFamily="34" charset="0"/>
                <a:ea typeface="Osaka"/>
                <a:cs typeface="Times New Roman" pitchFamily="18" charset="0"/>
              </a:rPr>
              <a:t>Products intended to interact with the Smart Grid, generally known as “Smart Products,” which includes “Smart Appliances”</a:t>
            </a:r>
          </a:p>
          <a:p>
            <a:pPr marL="742950" lvl="1" indent="-285750">
              <a:spcBef>
                <a:spcPct val="20000"/>
              </a:spcBef>
              <a:buFontTx/>
              <a:buChar char="–"/>
            </a:pPr>
            <a:r>
              <a:rPr lang="en-US" sz="2800" b="1" dirty="0" smtClean="0">
                <a:solidFill>
                  <a:srgbClr val="000000"/>
                </a:solidFill>
                <a:latin typeface="Arial" pitchFamily="34" charset="0"/>
                <a:ea typeface="Osaka"/>
                <a:cs typeface="Times New Roman" pitchFamily="18" charset="0"/>
              </a:rPr>
              <a:t>Base Requirements</a:t>
            </a:r>
            <a:endParaRPr lang="en-US" sz="2800" b="1" dirty="0" smtClean="0">
              <a:latin typeface="Arial" pitchFamily="34" charset="0"/>
              <a:ea typeface="Osaka"/>
              <a:cs typeface="Osaka"/>
            </a:endParaRPr>
          </a:p>
          <a:p>
            <a:pPr marL="1143000" lvl="2" indent="-228600">
              <a:spcBef>
                <a:spcPct val="20000"/>
              </a:spcBef>
              <a:buFontTx/>
              <a:buChar char="•"/>
            </a:pPr>
            <a:r>
              <a:rPr lang="en-US" sz="2400" dirty="0" smtClean="0">
                <a:latin typeface="Arial" pitchFamily="34" charset="0"/>
                <a:ea typeface="Osaka"/>
                <a:cs typeface="Osaka"/>
              </a:rPr>
              <a:t>Environmental Noise</a:t>
            </a:r>
          </a:p>
          <a:p>
            <a:pPr marL="1600200" lvl="3" indent="-228600">
              <a:spcBef>
                <a:spcPct val="20000"/>
              </a:spcBef>
              <a:buFontTx/>
              <a:buChar char="–"/>
            </a:pPr>
            <a:r>
              <a:rPr lang="en-US" sz="2000" dirty="0" smtClean="0">
                <a:latin typeface="Arial" pitchFamily="34" charset="0"/>
                <a:ea typeface="Osaka"/>
                <a:cs typeface="Osaka"/>
              </a:rPr>
              <a:t>EMI / EMC (Emissions, Immunity)</a:t>
            </a:r>
          </a:p>
          <a:p>
            <a:pPr marL="1143000" lvl="2" indent="-228600">
              <a:spcBef>
                <a:spcPct val="20000"/>
              </a:spcBef>
              <a:buFontTx/>
              <a:buChar char="•"/>
            </a:pPr>
            <a:r>
              <a:rPr lang="en-US" sz="2400" dirty="0" smtClean="0">
                <a:latin typeface="Arial" pitchFamily="34" charset="0"/>
                <a:ea typeface="Osaka"/>
                <a:cs typeface="Osaka"/>
              </a:rPr>
              <a:t>Functional Safety</a:t>
            </a:r>
          </a:p>
          <a:p>
            <a:pPr marL="1603375" lvl="3" indent="-225425">
              <a:spcBef>
                <a:spcPct val="20000"/>
              </a:spcBef>
              <a:buFont typeface="Arial" pitchFamily="34" charset="0"/>
              <a:buChar char="−"/>
            </a:pPr>
            <a:r>
              <a:rPr lang="en-US" sz="2000" dirty="0" smtClean="0">
                <a:latin typeface="Arial" pitchFamily="34" charset="0"/>
                <a:ea typeface="Osaka"/>
                <a:cs typeface="Osaka"/>
              </a:rPr>
              <a:t>IEC 61508</a:t>
            </a:r>
          </a:p>
          <a:p>
            <a:pPr marL="1143000" lvl="2" indent="-228600">
              <a:spcBef>
                <a:spcPct val="20000"/>
              </a:spcBef>
              <a:buFontTx/>
              <a:buChar char="•"/>
            </a:pPr>
            <a:r>
              <a:rPr lang="en-US" sz="2400" dirty="0" smtClean="0">
                <a:latin typeface="Arial" pitchFamily="34" charset="0"/>
                <a:ea typeface="Osaka"/>
                <a:cs typeface="Osaka"/>
              </a:rPr>
              <a:t>Tamper Detection</a:t>
            </a:r>
          </a:p>
          <a:p>
            <a:pPr marL="1600200" lvl="3" indent="-228600">
              <a:spcBef>
                <a:spcPct val="20000"/>
              </a:spcBef>
              <a:buFontTx/>
              <a:buChar char="–"/>
            </a:pPr>
            <a:r>
              <a:rPr lang="en-US" sz="2000" dirty="0" smtClean="0">
                <a:latin typeface="Arial" pitchFamily="34" charset="0"/>
                <a:ea typeface="Osaka"/>
                <a:cs typeface="Osaka"/>
              </a:rPr>
              <a:t>Networked product subject to unauthorized access </a:t>
            </a:r>
          </a:p>
          <a:p>
            <a:endParaRPr lang="en-US" dirty="0" smtClean="0">
              <a:latin typeface="Arial" pitchFamily="34" charset="0"/>
              <a:ea typeface="Geneva"/>
              <a:cs typeface="Geneva"/>
            </a:endParaRPr>
          </a:p>
        </p:txBody>
      </p:sp>
      <p:sp>
        <p:nvSpPr>
          <p:cNvPr id="19460"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Geneva"/>
                <a:cs typeface="Geneva"/>
              </a:defRPr>
            </a:lvl1pPr>
            <a:lvl2pPr marL="742950" indent="-285750" eaLnBrk="0" hangingPunct="0">
              <a:defRPr>
                <a:solidFill>
                  <a:schemeClr val="tx1"/>
                </a:solidFill>
                <a:latin typeface="Arial" pitchFamily="34" charset="0"/>
                <a:ea typeface="Geneva"/>
                <a:cs typeface="Geneva"/>
              </a:defRPr>
            </a:lvl2pPr>
            <a:lvl3pPr marL="1143000" indent="-228600" eaLnBrk="0" hangingPunct="0">
              <a:defRPr>
                <a:solidFill>
                  <a:schemeClr val="tx1"/>
                </a:solidFill>
                <a:latin typeface="Arial" pitchFamily="34" charset="0"/>
                <a:ea typeface="Geneva"/>
                <a:cs typeface="Geneva"/>
              </a:defRPr>
            </a:lvl3pPr>
            <a:lvl4pPr marL="1600200" indent="-228600" eaLnBrk="0" hangingPunct="0">
              <a:defRPr>
                <a:solidFill>
                  <a:schemeClr val="tx1"/>
                </a:solidFill>
                <a:latin typeface="Arial" pitchFamily="34" charset="0"/>
                <a:ea typeface="Geneva"/>
                <a:cs typeface="Geneva"/>
              </a:defRPr>
            </a:lvl4pPr>
            <a:lvl5pPr marL="2057400" indent="-228600" eaLnBrk="0" hangingPunct="0">
              <a:defRPr>
                <a:solidFill>
                  <a:schemeClr val="tx1"/>
                </a:solidFill>
                <a:latin typeface="Arial" pitchFamily="34" charset="0"/>
                <a:ea typeface="Geneva"/>
                <a:cs typeface="Geneva"/>
              </a:defRPr>
            </a:lvl5pPr>
            <a:lvl6pPr marL="2514600" indent="-228600" defTabSz="457200" eaLnBrk="0" fontAlgn="base" hangingPunct="0">
              <a:spcBef>
                <a:spcPct val="0"/>
              </a:spcBef>
              <a:spcAft>
                <a:spcPct val="0"/>
              </a:spcAft>
              <a:defRPr>
                <a:solidFill>
                  <a:schemeClr val="tx1"/>
                </a:solidFill>
                <a:latin typeface="Arial" pitchFamily="34" charset="0"/>
                <a:ea typeface="Geneva"/>
                <a:cs typeface="Geneva"/>
              </a:defRPr>
            </a:lvl6pPr>
            <a:lvl7pPr marL="2971800" indent="-228600" defTabSz="457200" eaLnBrk="0" fontAlgn="base" hangingPunct="0">
              <a:spcBef>
                <a:spcPct val="0"/>
              </a:spcBef>
              <a:spcAft>
                <a:spcPct val="0"/>
              </a:spcAft>
              <a:defRPr>
                <a:solidFill>
                  <a:schemeClr val="tx1"/>
                </a:solidFill>
                <a:latin typeface="Arial" pitchFamily="34" charset="0"/>
                <a:ea typeface="Geneva"/>
                <a:cs typeface="Geneva"/>
              </a:defRPr>
            </a:lvl7pPr>
            <a:lvl8pPr marL="3429000" indent="-228600" defTabSz="457200" eaLnBrk="0" fontAlgn="base" hangingPunct="0">
              <a:spcBef>
                <a:spcPct val="0"/>
              </a:spcBef>
              <a:spcAft>
                <a:spcPct val="0"/>
              </a:spcAft>
              <a:defRPr>
                <a:solidFill>
                  <a:schemeClr val="tx1"/>
                </a:solidFill>
                <a:latin typeface="Arial" pitchFamily="34" charset="0"/>
                <a:ea typeface="Geneva"/>
                <a:cs typeface="Geneva"/>
              </a:defRPr>
            </a:lvl8pPr>
            <a:lvl9pPr marL="3886200" indent="-228600" defTabSz="457200" eaLnBrk="0" fontAlgn="base" hangingPunct="0">
              <a:spcBef>
                <a:spcPct val="0"/>
              </a:spcBef>
              <a:spcAft>
                <a:spcPct val="0"/>
              </a:spcAft>
              <a:defRPr>
                <a:solidFill>
                  <a:schemeClr val="tx1"/>
                </a:solidFill>
                <a:latin typeface="Arial" pitchFamily="34" charset="0"/>
                <a:ea typeface="Geneva"/>
                <a:cs typeface="Geneva"/>
              </a:defRPr>
            </a:lvl9pPr>
          </a:lstStyle>
          <a:p>
            <a:pPr eaLnBrk="1" hangingPunct="1"/>
            <a:fld id="{16DCA57A-9D73-4ED9-A086-A9B3B31BA42F}" type="slidenum">
              <a:rPr lang="en-US" smtClean="0"/>
              <a:pPr eaLnBrk="1" hangingPunct="1"/>
              <a:t>17</a:t>
            </a:fld>
            <a:endParaRPr 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Geneva"/>
                <a:cs typeface="Geneva"/>
              </a:defRPr>
            </a:lvl1pPr>
            <a:lvl2pPr marL="742950" indent="-285750" eaLnBrk="0" hangingPunct="0">
              <a:defRPr>
                <a:solidFill>
                  <a:schemeClr val="tx1"/>
                </a:solidFill>
                <a:latin typeface="Arial" pitchFamily="34" charset="0"/>
                <a:ea typeface="Geneva"/>
                <a:cs typeface="Geneva"/>
              </a:defRPr>
            </a:lvl2pPr>
            <a:lvl3pPr marL="1143000" indent="-228600" eaLnBrk="0" hangingPunct="0">
              <a:defRPr>
                <a:solidFill>
                  <a:schemeClr val="tx1"/>
                </a:solidFill>
                <a:latin typeface="Arial" pitchFamily="34" charset="0"/>
                <a:ea typeface="Geneva"/>
                <a:cs typeface="Geneva"/>
              </a:defRPr>
            </a:lvl3pPr>
            <a:lvl4pPr marL="1600200" indent="-228600" eaLnBrk="0" hangingPunct="0">
              <a:defRPr>
                <a:solidFill>
                  <a:schemeClr val="tx1"/>
                </a:solidFill>
                <a:latin typeface="Arial" pitchFamily="34" charset="0"/>
                <a:ea typeface="Geneva"/>
                <a:cs typeface="Geneva"/>
              </a:defRPr>
            </a:lvl4pPr>
            <a:lvl5pPr marL="2057400" indent="-228600" eaLnBrk="0" hangingPunct="0">
              <a:defRPr>
                <a:solidFill>
                  <a:schemeClr val="tx1"/>
                </a:solidFill>
                <a:latin typeface="Arial" pitchFamily="34" charset="0"/>
                <a:ea typeface="Geneva"/>
                <a:cs typeface="Geneva"/>
              </a:defRPr>
            </a:lvl5pPr>
            <a:lvl6pPr marL="2514600" indent="-228600" defTabSz="457200" eaLnBrk="0" fontAlgn="base" hangingPunct="0">
              <a:spcBef>
                <a:spcPct val="0"/>
              </a:spcBef>
              <a:spcAft>
                <a:spcPct val="0"/>
              </a:spcAft>
              <a:defRPr>
                <a:solidFill>
                  <a:schemeClr val="tx1"/>
                </a:solidFill>
                <a:latin typeface="Arial" pitchFamily="34" charset="0"/>
                <a:ea typeface="Geneva"/>
                <a:cs typeface="Geneva"/>
              </a:defRPr>
            </a:lvl6pPr>
            <a:lvl7pPr marL="2971800" indent="-228600" defTabSz="457200" eaLnBrk="0" fontAlgn="base" hangingPunct="0">
              <a:spcBef>
                <a:spcPct val="0"/>
              </a:spcBef>
              <a:spcAft>
                <a:spcPct val="0"/>
              </a:spcAft>
              <a:defRPr>
                <a:solidFill>
                  <a:schemeClr val="tx1"/>
                </a:solidFill>
                <a:latin typeface="Arial" pitchFamily="34" charset="0"/>
                <a:ea typeface="Geneva"/>
                <a:cs typeface="Geneva"/>
              </a:defRPr>
            </a:lvl7pPr>
            <a:lvl8pPr marL="3429000" indent="-228600" defTabSz="457200" eaLnBrk="0" fontAlgn="base" hangingPunct="0">
              <a:spcBef>
                <a:spcPct val="0"/>
              </a:spcBef>
              <a:spcAft>
                <a:spcPct val="0"/>
              </a:spcAft>
              <a:defRPr>
                <a:solidFill>
                  <a:schemeClr val="tx1"/>
                </a:solidFill>
                <a:latin typeface="Arial" pitchFamily="34" charset="0"/>
                <a:ea typeface="Geneva"/>
                <a:cs typeface="Geneva"/>
              </a:defRPr>
            </a:lvl8pPr>
            <a:lvl9pPr marL="3886200" indent="-228600" defTabSz="457200" eaLnBrk="0" fontAlgn="base" hangingPunct="0">
              <a:spcBef>
                <a:spcPct val="0"/>
              </a:spcBef>
              <a:spcAft>
                <a:spcPct val="0"/>
              </a:spcAft>
              <a:defRPr>
                <a:solidFill>
                  <a:schemeClr val="tx1"/>
                </a:solidFill>
                <a:latin typeface="Arial" pitchFamily="34" charset="0"/>
                <a:ea typeface="Geneva"/>
                <a:cs typeface="Geneva"/>
              </a:defRPr>
            </a:lvl9pPr>
          </a:lstStyle>
          <a:p>
            <a:pPr eaLnBrk="1" hangingPunct="1"/>
            <a:fld id="{914192AB-C6B2-42D3-9628-30F87482B56F}" type="slidenum">
              <a:rPr lang="en-US" smtClean="0"/>
              <a:pPr eaLnBrk="1" hangingPunct="1"/>
              <a:t>18</a:t>
            </a:fld>
            <a:endParaRPr lang="en-US" smtClean="0"/>
          </a:p>
        </p:txBody>
      </p:sp>
      <p:sp>
        <p:nvSpPr>
          <p:cNvPr id="15363" name="Title 1"/>
          <p:cNvSpPr txBox="1">
            <a:spLocks/>
          </p:cNvSpPr>
          <p:nvPr/>
        </p:nvSpPr>
        <p:spPr bwMode="auto">
          <a:xfrm>
            <a:off x="457200" y="274638"/>
            <a:ext cx="7924800" cy="1173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Geneva"/>
                <a:cs typeface="Geneva"/>
              </a:defRPr>
            </a:lvl1pPr>
            <a:lvl2pPr marL="742950" indent="-285750" eaLnBrk="0" hangingPunct="0">
              <a:defRPr>
                <a:solidFill>
                  <a:schemeClr val="tx1"/>
                </a:solidFill>
                <a:latin typeface="Arial" pitchFamily="34" charset="0"/>
                <a:ea typeface="Geneva"/>
                <a:cs typeface="Geneva"/>
              </a:defRPr>
            </a:lvl2pPr>
            <a:lvl3pPr marL="1143000" indent="-228600" eaLnBrk="0" hangingPunct="0">
              <a:defRPr>
                <a:solidFill>
                  <a:schemeClr val="tx1"/>
                </a:solidFill>
                <a:latin typeface="Arial" pitchFamily="34" charset="0"/>
                <a:ea typeface="Geneva"/>
                <a:cs typeface="Geneva"/>
              </a:defRPr>
            </a:lvl3pPr>
            <a:lvl4pPr marL="1600200" indent="-228600" eaLnBrk="0" hangingPunct="0">
              <a:defRPr>
                <a:solidFill>
                  <a:schemeClr val="tx1"/>
                </a:solidFill>
                <a:latin typeface="Arial" pitchFamily="34" charset="0"/>
                <a:ea typeface="Geneva"/>
                <a:cs typeface="Geneva"/>
              </a:defRPr>
            </a:lvl4pPr>
            <a:lvl5pPr marL="2057400" indent="-228600" eaLnBrk="0" hangingPunct="0">
              <a:defRPr>
                <a:solidFill>
                  <a:schemeClr val="tx1"/>
                </a:solidFill>
                <a:latin typeface="Arial" pitchFamily="34" charset="0"/>
                <a:ea typeface="Geneva"/>
                <a:cs typeface="Geneva"/>
              </a:defRPr>
            </a:lvl5pPr>
            <a:lvl6pPr marL="2514600" indent="-228600" defTabSz="457200" eaLnBrk="0" fontAlgn="base" hangingPunct="0">
              <a:spcBef>
                <a:spcPct val="0"/>
              </a:spcBef>
              <a:spcAft>
                <a:spcPct val="0"/>
              </a:spcAft>
              <a:defRPr>
                <a:solidFill>
                  <a:schemeClr val="tx1"/>
                </a:solidFill>
                <a:latin typeface="Arial" pitchFamily="34" charset="0"/>
                <a:ea typeface="Geneva"/>
                <a:cs typeface="Geneva"/>
              </a:defRPr>
            </a:lvl6pPr>
            <a:lvl7pPr marL="2971800" indent="-228600" defTabSz="457200" eaLnBrk="0" fontAlgn="base" hangingPunct="0">
              <a:spcBef>
                <a:spcPct val="0"/>
              </a:spcBef>
              <a:spcAft>
                <a:spcPct val="0"/>
              </a:spcAft>
              <a:defRPr>
                <a:solidFill>
                  <a:schemeClr val="tx1"/>
                </a:solidFill>
                <a:latin typeface="Arial" pitchFamily="34" charset="0"/>
                <a:ea typeface="Geneva"/>
                <a:cs typeface="Geneva"/>
              </a:defRPr>
            </a:lvl7pPr>
            <a:lvl8pPr marL="3429000" indent="-228600" defTabSz="457200" eaLnBrk="0" fontAlgn="base" hangingPunct="0">
              <a:spcBef>
                <a:spcPct val="0"/>
              </a:spcBef>
              <a:spcAft>
                <a:spcPct val="0"/>
              </a:spcAft>
              <a:defRPr>
                <a:solidFill>
                  <a:schemeClr val="tx1"/>
                </a:solidFill>
                <a:latin typeface="Arial" pitchFamily="34" charset="0"/>
                <a:ea typeface="Geneva"/>
                <a:cs typeface="Geneva"/>
              </a:defRPr>
            </a:lvl8pPr>
            <a:lvl9pPr marL="3886200" indent="-228600" defTabSz="457200" eaLnBrk="0" fontAlgn="base" hangingPunct="0">
              <a:spcBef>
                <a:spcPct val="0"/>
              </a:spcBef>
              <a:spcAft>
                <a:spcPct val="0"/>
              </a:spcAft>
              <a:defRPr>
                <a:solidFill>
                  <a:schemeClr val="tx1"/>
                </a:solidFill>
                <a:latin typeface="Arial" pitchFamily="34" charset="0"/>
                <a:ea typeface="Geneva"/>
                <a:cs typeface="Geneva"/>
              </a:defRPr>
            </a:lvl9pPr>
          </a:lstStyle>
          <a:p>
            <a:r>
              <a:rPr lang="en-US" sz="2800" b="1" dirty="0" smtClean="0">
                <a:solidFill>
                  <a:schemeClr val="accent1"/>
                </a:solidFill>
              </a:rPr>
              <a:t>Smart Enabled Appliances</a:t>
            </a:r>
            <a:r>
              <a:rPr lang="en-US" sz="2800" b="1" dirty="0">
                <a:solidFill>
                  <a:schemeClr val="accent1"/>
                </a:solidFill>
              </a:rPr>
              <a:t/>
            </a:r>
            <a:br>
              <a:rPr lang="en-US" sz="2800" b="1" dirty="0">
                <a:solidFill>
                  <a:schemeClr val="accent1"/>
                </a:solidFill>
              </a:rPr>
            </a:br>
            <a:endParaRPr lang="en-US" sz="2800" b="1" dirty="0">
              <a:solidFill>
                <a:schemeClr val="accent1"/>
              </a:solidFill>
            </a:endParaRPr>
          </a:p>
        </p:txBody>
      </p:sp>
      <p:sp>
        <p:nvSpPr>
          <p:cNvPr id="2" name="Rectangle 1"/>
          <p:cNvSpPr/>
          <p:nvPr/>
        </p:nvSpPr>
        <p:spPr>
          <a:xfrm>
            <a:off x="457199" y="906017"/>
            <a:ext cx="8387255" cy="5124480"/>
          </a:xfrm>
          <a:prstGeom prst="rect">
            <a:avLst/>
          </a:prstGeom>
        </p:spPr>
        <p:txBody>
          <a:bodyPr wrap="square">
            <a:spAutoFit/>
          </a:bodyPr>
          <a:lstStyle/>
          <a:p>
            <a:pPr marL="284163" indent="-284163">
              <a:spcBef>
                <a:spcPts val="300"/>
              </a:spcBef>
              <a:spcAft>
                <a:spcPts val="300"/>
              </a:spcAft>
              <a:buFontTx/>
              <a:buChar char="•"/>
              <a:defRPr/>
            </a:pPr>
            <a:r>
              <a:rPr lang="en-US" dirty="0" smtClean="0">
                <a:latin typeface="Arial" charset="0"/>
                <a:cs typeface="Arial" charset="0"/>
              </a:rPr>
              <a:t>UL has developed Safety </a:t>
            </a:r>
            <a:r>
              <a:rPr lang="en-US" dirty="0">
                <a:latin typeface="Arial" charset="0"/>
                <a:cs typeface="Arial" charset="0"/>
              </a:rPr>
              <a:t>standards supplements (CRDs) </a:t>
            </a:r>
            <a:r>
              <a:rPr lang="en-US" dirty="0" smtClean="0">
                <a:latin typeface="Arial" charset="0"/>
                <a:cs typeface="Arial" charset="0"/>
              </a:rPr>
              <a:t>for </a:t>
            </a:r>
            <a:r>
              <a:rPr lang="en-US" dirty="0">
                <a:latin typeface="Arial" charset="0"/>
                <a:cs typeface="Arial" charset="0"/>
              </a:rPr>
              <a:t>the following smart enabled products:</a:t>
            </a:r>
          </a:p>
          <a:p>
            <a:pPr marL="682625" lvl="2" indent="-219075" defTabSz="914400" eaLnBrk="1" hangingPunct="1">
              <a:spcBef>
                <a:spcPts val="300"/>
              </a:spcBef>
              <a:spcAft>
                <a:spcPts val="300"/>
              </a:spcAft>
              <a:buFont typeface="Arial" pitchFamily="34" charset="0"/>
              <a:buChar char="−"/>
            </a:pPr>
            <a:r>
              <a:rPr lang="en-US" sz="1600" dirty="0">
                <a:latin typeface="Arial" charset="0"/>
              </a:rPr>
              <a:t>Electric Clothes Dryers (UL 2158)</a:t>
            </a:r>
          </a:p>
          <a:p>
            <a:pPr marL="682625" lvl="2" indent="-219075" defTabSz="914400" eaLnBrk="1" hangingPunct="1">
              <a:spcBef>
                <a:spcPts val="300"/>
              </a:spcBef>
              <a:spcAft>
                <a:spcPts val="300"/>
              </a:spcAft>
              <a:buFont typeface="Arial" pitchFamily="34" charset="0"/>
              <a:buChar char="−"/>
            </a:pPr>
            <a:r>
              <a:rPr lang="en-US" sz="1600" dirty="0">
                <a:latin typeface="Arial" charset="0"/>
              </a:rPr>
              <a:t>Household Refrigerators and Freezers (UL 250)</a:t>
            </a:r>
          </a:p>
          <a:p>
            <a:pPr marL="682625" lvl="2" indent="-219075" defTabSz="914400" eaLnBrk="1" hangingPunct="1">
              <a:spcBef>
                <a:spcPts val="300"/>
              </a:spcBef>
              <a:spcAft>
                <a:spcPts val="300"/>
              </a:spcAft>
              <a:buFont typeface="Arial" pitchFamily="34" charset="0"/>
              <a:buChar char="−"/>
            </a:pPr>
            <a:r>
              <a:rPr lang="en-US" sz="1600" dirty="0">
                <a:latin typeface="Arial" charset="0"/>
              </a:rPr>
              <a:t>Household Electric Storage Tank Water Heaters (UL 174) </a:t>
            </a:r>
          </a:p>
          <a:p>
            <a:pPr marL="682625" lvl="2" indent="-219075" defTabSz="914400" eaLnBrk="1" hangingPunct="1">
              <a:spcBef>
                <a:spcPts val="300"/>
              </a:spcBef>
              <a:spcAft>
                <a:spcPts val="300"/>
              </a:spcAft>
              <a:buFont typeface="Arial" pitchFamily="34" charset="0"/>
              <a:buChar char="−"/>
            </a:pPr>
            <a:r>
              <a:rPr lang="en-US" sz="1600" dirty="0">
                <a:latin typeface="Arial" charset="0"/>
              </a:rPr>
              <a:t>Energy Management Equipment (UL 916) </a:t>
            </a:r>
            <a:endParaRPr lang="en-US" sz="1600" dirty="0" smtClean="0">
              <a:latin typeface="Arial" charset="0"/>
            </a:endParaRPr>
          </a:p>
          <a:p>
            <a:pPr marL="292100" lvl="1" indent="-285750" defTabSz="914400">
              <a:spcBef>
                <a:spcPts val="300"/>
              </a:spcBef>
              <a:spcAft>
                <a:spcPts val="300"/>
              </a:spcAft>
              <a:buFont typeface="Arial" pitchFamily="34" charset="0"/>
              <a:buChar char="•"/>
            </a:pPr>
            <a:r>
              <a:rPr lang="en-US" dirty="0" smtClean="0">
                <a:latin typeface="Arial" charset="0"/>
              </a:rPr>
              <a:t>UL is in the process of developing supplemental requirements for:</a:t>
            </a:r>
          </a:p>
          <a:p>
            <a:pPr marL="682625" lvl="2" indent="-219075" defTabSz="914400" eaLnBrk="1" hangingPunct="1">
              <a:spcBef>
                <a:spcPts val="300"/>
              </a:spcBef>
              <a:spcAft>
                <a:spcPts val="300"/>
              </a:spcAft>
              <a:buFont typeface="Arial" pitchFamily="34" charset="0"/>
              <a:buChar char="−"/>
            </a:pPr>
            <a:r>
              <a:rPr lang="en-US" sz="1600" dirty="0">
                <a:latin typeface="Arial" charset="0"/>
              </a:rPr>
              <a:t>Electric Clothes </a:t>
            </a:r>
            <a:r>
              <a:rPr lang="en-US" sz="1600" dirty="0" smtClean="0">
                <a:latin typeface="Arial" charset="0"/>
              </a:rPr>
              <a:t>Washers </a:t>
            </a:r>
            <a:r>
              <a:rPr lang="en-US" sz="1600" dirty="0">
                <a:latin typeface="Arial" charset="0"/>
              </a:rPr>
              <a:t>(UL </a:t>
            </a:r>
            <a:r>
              <a:rPr lang="en-US" sz="1600" dirty="0" smtClean="0">
                <a:latin typeface="Arial" charset="0"/>
              </a:rPr>
              <a:t>2157)</a:t>
            </a:r>
            <a:endParaRPr lang="en-US" sz="1600" dirty="0">
              <a:latin typeface="Arial" charset="0"/>
            </a:endParaRPr>
          </a:p>
          <a:p>
            <a:pPr marL="682625" lvl="2" indent="-219075" defTabSz="914400" eaLnBrk="1" hangingPunct="1">
              <a:spcBef>
                <a:spcPts val="300"/>
              </a:spcBef>
              <a:spcAft>
                <a:spcPts val="300"/>
              </a:spcAft>
              <a:buFont typeface="Arial" pitchFamily="34" charset="0"/>
              <a:buChar char="−"/>
            </a:pPr>
            <a:r>
              <a:rPr lang="en-US" sz="1600" dirty="0">
                <a:latin typeface="Arial" charset="0"/>
              </a:rPr>
              <a:t>Household </a:t>
            </a:r>
            <a:r>
              <a:rPr lang="en-US" sz="1600" dirty="0" smtClean="0">
                <a:latin typeface="Arial" charset="0"/>
              </a:rPr>
              <a:t>Ranges/Cooktops (UL 858)</a:t>
            </a:r>
            <a:endParaRPr lang="en-US" sz="1600" dirty="0">
              <a:latin typeface="Arial" charset="0"/>
            </a:endParaRPr>
          </a:p>
          <a:p>
            <a:pPr marL="682625" lvl="2" indent="-219075" defTabSz="914400" eaLnBrk="1" hangingPunct="1">
              <a:spcBef>
                <a:spcPts val="300"/>
              </a:spcBef>
              <a:spcAft>
                <a:spcPts val="300"/>
              </a:spcAft>
              <a:buFont typeface="Arial" pitchFamily="34" charset="0"/>
              <a:buChar char="−"/>
            </a:pPr>
            <a:r>
              <a:rPr lang="en-US" sz="1600" dirty="0" smtClean="0">
                <a:latin typeface="Arial" charset="0"/>
              </a:rPr>
              <a:t>Microwave Ovens (UL 923)</a:t>
            </a:r>
          </a:p>
          <a:p>
            <a:pPr marL="682625" lvl="2" indent="-219075" defTabSz="914400" eaLnBrk="1" hangingPunct="1">
              <a:spcBef>
                <a:spcPts val="300"/>
              </a:spcBef>
              <a:spcAft>
                <a:spcPts val="300"/>
              </a:spcAft>
              <a:buFont typeface="Arial" pitchFamily="34" charset="0"/>
              <a:buChar char="−"/>
            </a:pPr>
            <a:r>
              <a:rPr lang="en-US" sz="1600" dirty="0" smtClean="0">
                <a:latin typeface="Arial" charset="0"/>
              </a:rPr>
              <a:t>Household </a:t>
            </a:r>
            <a:r>
              <a:rPr lang="en-US" sz="1600" dirty="0">
                <a:latin typeface="Arial" charset="0"/>
              </a:rPr>
              <a:t>Dishwashers (UL 749</a:t>
            </a:r>
            <a:r>
              <a:rPr lang="en-US" sz="1600" dirty="0" smtClean="0">
                <a:latin typeface="Arial" charset="0"/>
              </a:rPr>
              <a:t>)</a:t>
            </a:r>
          </a:p>
          <a:p>
            <a:pPr marL="292100" lvl="1" indent="-285750" defTabSz="914400">
              <a:spcBef>
                <a:spcPts val="300"/>
              </a:spcBef>
              <a:spcAft>
                <a:spcPts val="300"/>
              </a:spcAft>
              <a:buFont typeface="Arial" pitchFamily="34" charset="0"/>
              <a:buChar char="•"/>
            </a:pPr>
            <a:r>
              <a:rPr lang="en-US" dirty="0" smtClean="0">
                <a:latin typeface="Arial" charset="0"/>
              </a:rPr>
              <a:t>UL is in the process of working with industry to assess the need for these type of supplemental requirements in HVAC equipment and lighting products.</a:t>
            </a:r>
          </a:p>
          <a:p>
            <a:pPr marL="292100" lvl="1" indent="-285750" defTabSz="914400">
              <a:spcBef>
                <a:spcPts val="300"/>
              </a:spcBef>
              <a:spcAft>
                <a:spcPts val="300"/>
              </a:spcAft>
              <a:buFont typeface="Arial" pitchFamily="34" charset="0"/>
              <a:buChar char="•"/>
            </a:pPr>
            <a:r>
              <a:rPr lang="en-US" dirty="0" smtClean="0">
                <a:latin typeface="Arial" charset="0"/>
              </a:rPr>
              <a:t>These requirements are intended to be used in conjunction with the basic safety standard to ensure that smart enabled functionality does not impact the overall safety of the appliance or equipment</a:t>
            </a:r>
            <a:endParaRPr lang="en-US" dirty="0">
              <a:latin typeface="Arial" charset="0"/>
            </a:endParaRPr>
          </a:p>
        </p:txBody>
      </p:sp>
    </p:spTree>
    <p:extLst>
      <p:ext uri="{BB962C8B-B14F-4D97-AF65-F5344CB8AC3E}">
        <p14:creationId xmlns:p14="http://schemas.microsoft.com/office/powerpoint/2010/main" val="38039921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Geneva"/>
                <a:cs typeface="Geneva"/>
              </a:defRPr>
            </a:lvl1pPr>
            <a:lvl2pPr marL="742950" indent="-285750" eaLnBrk="0" hangingPunct="0">
              <a:defRPr>
                <a:solidFill>
                  <a:schemeClr val="tx1"/>
                </a:solidFill>
                <a:latin typeface="Arial" pitchFamily="34" charset="0"/>
                <a:ea typeface="Geneva"/>
                <a:cs typeface="Geneva"/>
              </a:defRPr>
            </a:lvl2pPr>
            <a:lvl3pPr marL="1143000" indent="-228600" eaLnBrk="0" hangingPunct="0">
              <a:defRPr>
                <a:solidFill>
                  <a:schemeClr val="tx1"/>
                </a:solidFill>
                <a:latin typeface="Arial" pitchFamily="34" charset="0"/>
                <a:ea typeface="Geneva"/>
                <a:cs typeface="Geneva"/>
              </a:defRPr>
            </a:lvl3pPr>
            <a:lvl4pPr marL="1600200" indent="-228600" eaLnBrk="0" hangingPunct="0">
              <a:defRPr>
                <a:solidFill>
                  <a:schemeClr val="tx1"/>
                </a:solidFill>
                <a:latin typeface="Arial" pitchFamily="34" charset="0"/>
                <a:ea typeface="Geneva"/>
                <a:cs typeface="Geneva"/>
              </a:defRPr>
            </a:lvl4pPr>
            <a:lvl5pPr marL="2057400" indent="-228600" eaLnBrk="0" hangingPunct="0">
              <a:defRPr>
                <a:solidFill>
                  <a:schemeClr val="tx1"/>
                </a:solidFill>
                <a:latin typeface="Arial" pitchFamily="34" charset="0"/>
                <a:ea typeface="Geneva"/>
                <a:cs typeface="Geneva"/>
              </a:defRPr>
            </a:lvl5pPr>
            <a:lvl6pPr marL="2514600" indent="-228600" defTabSz="457200" eaLnBrk="0" fontAlgn="base" hangingPunct="0">
              <a:spcBef>
                <a:spcPct val="0"/>
              </a:spcBef>
              <a:spcAft>
                <a:spcPct val="0"/>
              </a:spcAft>
              <a:defRPr>
                <a:solidFill>
                  <a:schemeClr val="tx1"/>
                </a:solidFill>
                <a:latin typeface="Arial" pitchFamily="34" charset="0"/>
                <a:ea typeface="Geneva"/>
                <a:cs typeface="Geneva"/>
              </a:defRPr>
            </a:lvl6pPr>
            <a:lvl7pPr marL="2971800" indent="-228600" defTabSz="457200" eaLnBrk="0" fontAlgn="base" hangingPunct="0">
              <a:spcBef>
                <a:spcPct val="0"/>
              </a:spcBef>
              <a:spcAft>
                <a:spcPct val="0"/>
              </a:spcAft>
              <a:defRPr>
                <a:solidFill>
                  <a:schemeClr val="tx1"/>
                </a:solidFill>
                <a:latin typeface="Arial" pitchFamily="34" charset="0"/>
                <a:ea typeface="Geneva"/>
                <a:cs typeface="Geneva"/>
              </a:defRPr>
            </a:lvl7pPr>
            <a:lvl8pPr marL="3429000" indent="-228600" defTabSz="457200" eaLnBrk="0" fontAlgn="base" hangingPunct="0">
              <a:spcBef>
                <a:spcPct val="0"/>
              </a:spcBef>
              <a:spcAft>
                <a:spcPct val="0"/>
              </a:spcAft>
              <a:defRPr>
                <a:solidFill>
                  <a:schemeClr val="tx1"/>
                </a:solidFill>
                <a:latin typeface="Arial" pitchFamily="34" charset="0"/>
                <a:ea typeface="Geneva"/>
                <a:cs typeface="Geneva"/>
              </a:defRPr>
            </a:lvl8pPr>
            <a:lvl9pPr marL="3886200" indent="-228600" defTabSz="457200" eaLnBrk="0" fontAlgn="base" hangingPunct="0">
              <a:spcBef>
                <a:spcPct val="0"/>
              </a:spcBef>
              <a:spcAft>
                <a:spcPct val="0"/>
              </a:spcAft>
              <a:defRPr>
                <a:solidFill>
                  <a:schemeClr val="tx1"/>
                </a:solidFill>
                <a:latin typeface="Arial" pitchFamily="34" charset="0"/>
                <a:ea typeface="Geneva"/>
                <a:cs typeface="Geneva"/>
              </a:defRPr>
            </a:lvl9pPr>
          </a:lstStyle>
          <a:p>
            <a:pPr eaLnBrk="1" hangingPunct="1"/>
            <a:fld id="{914192AB-C6B2-42D3-9628-30F87482B56F}" type="slidenum">
              <a:rPr lang="en-US" smtClean="0"/>
              <a:pPr eaLnBrk="1" hangingPunct="1"/>
              <a:t>19</a:t>
            </a:fld>
            <a:endParaRPr lang="en-US" smtClean="0"/>
          </a:p>
        </p:txBody>
      </p:sp>
      <p:sp>
        <p:nvSpPr>
          <p:cNvPr id="6" name="Rectangle 5"/>
          <p:cNvSpPr/>
          <p:nvPr/>
        </p:nvSpPr>
        <p:spPr>
          <a:xfrm>
            <a:off x="457200" y="1039895"/>
            <a:ext cx="7944592" cy="4705904"/>
          </a:xfrm>
          <a:prstGeom prst="rect">
            <a:avLst/>
          </a:prstGeom>
        </p:spPr>
        <p:txBody>
          <a:bodyPr wrap="square">
            <a:spAutoFit/>
          </a:bodyPr>
          <a:lstStyle/>
          <a:p>
            <a:pPr marL="285750" indent="-285750">
              <a:lnSpc>
                <a:spcPct val="90000"/>
              </a:lnSpc>
              <a:spcBef>
                <a:spcPts val="600"/>
              </a:spcBef>
              <a:buFont typeface="Arial" pitchFamily="34" charset="0"/>
              <a:buChar char="•"/>
            </a:pPr>
            <a:r>
              <a:rPr lang="en-US" sz="1600" dirty="0" smtClean="0"/>
              <a:t>UL tests electronic electricity meters to the following global requirements:</a:t>
            </a:r>
          </a:p>
          <a:p>
            <a:pPr marL="800100" lvl="1" indent="-342900">
              <a:lnSpc>
                <a:spcPct val="90000"/>
              </a:lnSpc>
              <a:spcBef>
                <a:spcPts val="600"/>
              </a:spcBef>
              <a:buFont typeface="Arial" pitchFamily="34" charset="0"/>
              <a:buChar char="–"/>
            </a:pPr>
            <a:r>
              <a:rPr lang="en-US" sz="1600" dirty="0" smtClean="0"/>
              <a:t>USA: ANSI C12.1, C12.10, C12.20, UL414</a:t>
            </a:r>
          </a:p>
          <a:p>
            <a:pPr marL="800100" lvl="1" indent="-342900">
              <a:lnSpc>
                <a:spcPct val="90000"/>
              </a:lnSpc>
              <a:spcBef>
                <a:spcPts val="600"/>
              </a:spcBef>
              <a:buFont typeface="Arial" pitchFamily="34" charset="0"/>
              <a:buChar char="–"/>
            </a:pPr>
            <a:r>
              <a:rPr lang="en-US" sz="1600" dirty="0" smtClean="0"/>
              <a:t>Australia: AS62052-11/21, AS62053-21/23, AS62054-21</a:t>
            </a:r>
            <a:endParaRPr lang="en-US" sz="1600" dirty="0"/>
          </a:p>
          <a:p>
            <a:pPr marL="800100" lvl="1" indent="-342900">
              <a:lnSpc>
                <a:spcPct val="90000"/>
              </a:lnSpc>
              <a:spcBef>
                <a:spcPts val="600"/>
              </a:spcBef>
              <a:buFont typeface="Arial" pitchFamily="34" charset="0"/>
              <a:buChar char="–"/>
            </a:pPr>
            <a:r>
              <a:rPr lang="en-US" sz="1600" dirty="0" smtClean="0"/>
              <a:t>Europe: EN50470 Part 1 &amp; 3</a:t>
            </a:r>
          </a:p>
          <a:p>
            <a:pPr marL="800100" lvl="1" indent="-342900">
              <a:lnSpc>
                <a:spcPct val="90000"/>
              </a:lnSpc>
              <a:spcBef>
                <a:spcPts val="600"/>
              </a:spcBef>
              <a:buFont typeface="Arial" pitchFamily="34" charset="0"/>
              <a:buChar char="–"/>
            </a:pPr>
            <a:r>
              <a:rPr lang="en-US" sz="1600" dirty="0" smtClean="0"/>
              <a:t>IEC: IEC62052-11/21, IEC62053-21/22/23, IEC62054-21 and IEC62055-31</a:t>
            </a:r>
          </a:p>
          <a:p>
            <a:pPr lvl="1">
              <a:lnSpc>
                <a:spcPct val="90000"/>
              </a:lnSpc>
              <a:spcBef>
                <a:spcPts val="600"/>
              </a:spcBef>
            </a:pPr>
            <a:endParaRPr lang="en-US" sz="1600" dirty="0" smtClean="0"/>
          </a:p>
          <a:p>
            <a:pPr marL="342900" indent="-342900">
              <a:lnSpc>
                <a:spcPct val="90000"/>
              </a:lnSpc>
              <a:spcBef>
                <a:spcPts val="600"/>
              </a:spcBef>
              <a:buFont typeface="Arial" pitchFamily="34" charset="0"/>
              <a:buChar char="•"/>
            </a:pPr>
            <a:r>
              <a:rPr lang="en-US" sz="1600" dirty="0" smtClean="0"/>
              <a:t>In addition to safety testing, UL also offers additional services to include Surge tests, EMI, Wireless Regulatory testing</a:t>
            </a:r>
          </a:p>
          <a:p>
            <a:pPr marL="800100" lvl="1" indent="-342900">
              <a:lnSpc>
                <a:spcPct val="90000"/>
              </a:lnSpc>
              <a:spcBef>
                <a:spcPts val="600"/>
              </a:spcBef>
              <a:buFont typeface="Arial" pitchFamily="34" charset="0"/>
              <a:buChar char="–"/>
            </a:pPr>
            <a:r>
              <a:rPr lang="en-US" sz="1600" dirty="0" smtClean="0"/>
              <a:t> ANSI C62.41(Surge), UL2735 (UL Utility meter standard), UL2745 (UL Meter communication module adaptor standard), FCC part 15C (USA Wireless standard for meter with RF module)</a:t>
            </a:r>
          </a:p>
          <a:p>
            <a:pPr marL="800100" lvl="1" indent="-342900">
              <a:lnSpc>
                <a:spcPct val="90000"/>
              </a:lnSpc>
              <a:spcBef>
                <a:spcPts val="600"/>
              </a:spcBef>
              <a:buFont typeface="Wingdings" pitchFamily="2" charset="2"/>
              <a:buChar char="ü"/>
            </a:pPr>
            <a:endParaRPr lang="en-US" sz="1600" dirty="0" smtClean="0"/>
          </a:p>
          <a:p>
            <a:pPr marL="342900" indent="-342900">
              <a:lnSpc>
                <a:spcPct val="90000"/>
              </a:lnSpc>
              <a:spcBef>
                <a:spcPts val="600"/>
              </a:spcBef>
              <a:buFont typeface="Arial" pitchFamily="34" charset="0"/>
              <a:buChar char="•"/>
            </a:pPr>
            <a:r>
              <a:rPr lang="en-US" sz="1600" dirty="0" smtClean="0"/>
              <a:t>UL is also in process to be accredited as notified body under EU MID requirement and plans to offer MID service in Q2/2012.</a:t>
            </a:r>
          </a:p>
          <a:p>
            <a:pPr marL="342900" indent="-342900">
              <a:lnSpc>
                <a:spcPct val="90000"/>
              </a:lnSpc>
              <a:spcBef>
                <a:spcPts val="600"/>
              </a:spcBef>
              <a:buFont typeface="Arial" pitchFamily="34" charset="0"/>
              <a:buChar char="•"/>
            </a:pPr>
            <a:endParaRPr lang="en-US" sz="1600" dirty="0" smtClean="0"/>
          </a:p>
          <a:p>
            <a:pPr marL="342900" indent="-342900">
              <a:lnSpc>
                <a:spcPct val="90000"/>
              </a:lnSpc>
              <a:spcBef>
                <a:spcPts val="600"/>
              </a:spcBef>
              <a:buFont typeface="Arial" pitchFamily="34" charset="0"/>
              <a:buChar char="•"/>
            </a:pPr>
            <a:r>
              <a:rPr lang="en-US" sz="1600" dirty="0" smtClean="0"/>
              <a:t>UL is also developing the conforming test service for metering protocol standard like ANSI C12.18, 19, 21 and 22 as well as IEC62056</a:t>
            </a:r>
          </a:p>
        </p:txBody>
      </p:sp>
      <p:sp>
        <p:nvSpPr>
          <p:cNvPr id="5" name="Title 1"/>
          <p:cNvSpPr txBox="1">
            <a:spLocks/>
          </p:cNvSpPr>
          <p:nvPr/>
        </p:nvSpPr>
        <p:spPr>
          <a:xfrm>
            <a:off x="457200" y="274638"/>
            <a:ext cx="8229600" cy="1143000"/>
          </a:xfrm>
          <a:prstGeom prst="rect">
            <a:avLst/>
          </a:prstGeom>
        </p:spPr>
        <p:txBody>
          <a:bodyPr/>
          <a:lstStyle>
            <a:lvl1pPr algn="l" defTabSz="457200" rtl="0" eaLnBrk="0" fontAlgn="base" hangingPunct="0">
              <a:spcBef>
                <a:spcPct val="0"/>
              </a:spcBef>
              <a:spcAft>
                <a:spcPct val="0"/>
              </a:spcAft>
              <a:defRPr sz="2800" b="1" kern="1200">
                <a:solidFill>
                  <a:schemeClr val="accent1"/>
                </a:solidFill>
                <a:latin typeface="Arial"/>
                <a:ea typeface="Geneva" charset="-128"/>
                <a:cs typeface="Geneva" charset="0"/>
              </a:defRPr>
            </a:lvl1pPr>
            <a:lvl2pPr algn="l" defTabSz="457200" rtl="0" eaLnBrk="0" fontAlgn="base" hangingPunct="0">
              <a:spcBef>
                <a:spcPct val="0"/>
              </a:spcBef>
              <a:spcAft>
                <a:spcPct val="0"/>
              </a:spcAft>
              <a:defRPr sz="2800" b="1">
                <a:solidFill>
                  <a:schemeClr val="accent1"/>
                </a:solidFill>
                <a:latin typeface="Arial" charset="0"/>
                <a:ea typeface="Geneva" charset="-128"/>
                <a:cs typeface="Geneva" charset="0"/>
              </a:defRPr>
            </a:lvl2pPr>
            <a:lvl3pPr algn="l" defTabSz="457200" rtl="0" eaLnBrk="0" fontAlgn="base" hangingPunct="0">
              <a:spcBef>
                <a:spcPct val="0"/>
              </a:spcBef>
              <a:spcAft>
                <a:spcPct val="0"/>
              </a:spcAft>
              <a:defRPr sz="2800" b="1">
                <a:solidFill>
                  <a:schemeClr val="accent1"/>
                </a:solidFill>
                <a:latin typeface="Arial" charset="0"/>
                <a:ea typeface="Geneva" charset="-128"/>
                <a:cs typeface="Geneva" charset="0"/>
              </a:defRPr>
            </a:lvl3pPr>
            <a:lvl4pPr algn="l" defTabSz="457200" rtl="0" eaLnBrk="0" fontAlgn="base" hangingPunct="0">
              <a:spcBef>
                <a:spcPct val="0"/>
              </a:spcBef>
              <a:spcAft>
                <a:spcPct val="0"/>
              </a:spcAft>
              <a:defRPr sz="2800" b="1">
                <a:solidFill>
                  <a:schemeClr val="accent1"/>
                </a:solidFill>
                <a:latin typeface="Arial" charset="0"/>
                <a:ea typeface="Geneva" charset="-128"/>
                <a:cs typeface="Geneva" charset="0"/>
              </a:defRPr>
            </a:lvl4pPr>
            <a:lvl5pPr algn="l" defTabSz="457200" rtl="0" eaLnBrk="0" fontAlgn="base" hangingPunct="0">
              <a:spcBef>
                <a:spcPct val="0"/>
              </a:spcBef>
              <a:spcAft>
                <a:spcPct val="0"/>
              </a:spcAft>
              <a:defRPr sz="2800" b="1">
                <a:solidFill>
                  <a:schemeClr val="accent1"/>
                </a:solidFill>
                <a:latin typeface="Arial" charset="0"/>
                <a:ea typeface="Geneva" charset="-128"/>
                <a:cs typeface="Geneva" charset="0"/>
              </a:defRPr>
            </a:lvl5pPr>
            <a:lvl6pPr marL="457200" algn="l" defTabSz="457200" rtl="0" fontAlgn="base">
              <a:spcBef>
                <a:spcPct val="0"/>
              </a:spcBef>
              <a:spcAft>
                <a:spcPct val="0"/>
              </a:spcAft>
              <a:defRPr sz="2800" b="1">
                <a:solidFill>
                  <a:schemeClr val="accent1"/>
                </a:solidFill>
                <a:latin typeface="Helvetica" charset="0"/>
              </a:defRPr>
            </a:lvl6pPr>
            <a:lvl7pPr marL="914400" algn="l" defTabSz="457200" rtl="0" fontAlgn="base">
              <a:spcBef>
                <a:spcPct val="0"/>
              </a:spcBef>
              <a:spcAft>
                <a:spcPct val="0"/>
              </a:spcAft>
              <a:defRPr sz="2800" b="1">
                <a:solidFill>
                  <a:schemeClr val="accent1"/>
                </a:solidFill>
                <a:latin typeface="Helvetica" charset="0"/>
              </a:defRPr>
            </a:lvl7pPr>
            <a:lvl8pPr marL="1371600" algn="l" defTabSz="457200" rtl="0" fontAlgn="base">
              <a:spcBef>
                <a:spcPct val="0"/>
              </a:spcBef>
              <a:spcAft>
                <a:spcPct val="0"/>
              </a:spcAft>
              <a:defRPr sz="2800" b="1">
                <a:solidFill>
                  <a:schemeClr val="accent1"/>
                </a:solidFill>
                <a:latin typeface="Helvetica" charset="0"/>
              </a:defRPr>
            </a:lvl8pPr>
            <a:lvl9pPr marL="1828800" algn="l" defTabSz="457200" rtl="0" fontAlgn="base">
              <a:spcBef>
                <a:spcPct val="0"/>
              </a:spcBef>
              <a:spcAft>
                <a:spcPct val="0"/>
              </a:spcAft>
              <a:defRPr sz="2800" b="1">
                <a:solidFill>
                  <a:schemeClr val="accent1"/>
                </a:solidFill>
                <a:latin typeface="Helvetica" charset="0"/>
              </a:defRPr>
            </a:lvl9pPr>
          </a:lstStyle>
          <a:p>
            <a:r>
              <a:rPr lang="en-US" dirty="0" smtClean="0"/>
              <a:t>Smart Meters</a:t>
            </a:r>
            <a:endParaRPr lang="en-US" dirty="0"/>
          </a:p>
        </p:txBody>
      </p:sp>
    </p:spTree>
    <p:extLst>
      <p:ext uri="{BB962C8B-B14F-4D97-AF65-F5344CB8AC3E}">
        <p14:creationId xmlns:p14="http://schemas.microsoft.com/office/powerpoint/2010/main" val="4108284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453729" y="424501"/>
            <a:ext cx="5820218" cy="1440111"/>
            <a:chOff x="457198" y="2336021"/>
            <a:chExt cx="5820218" cy="1440111"/>
          </a:xfrm>
        </p:grpSpPr>
        <p:cxnSp>
          <p:nvCxnSpPr>
            <p:cNvPr id="8" name="Straight Connector 7"/>
            <p:cNvCxnSpPr/>
            <p:nvPr/>
          </p:nvCxnSpPr>
          <p:spPr>
            <a:xfrm>
              <a:off x="458986" y="2338939"/>
              <a:ext cx="5818430" cy="0"/>
            </a:xfrm>
            <a:prstGeom prst="line">
              <a:avLst/>
            </a:prstGeom>
            <a:ln w="6350" cap="flat" cmpd="sng" algn="ctr">
              <a:solidFill>
                <a:schemeClr val="bg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457198" y="2336021"/>
              <a:ext cx="0" cy="1440111"/>
            </a:xfrm>
            <a:prstGeom prst="line">
              <a:avLst/>
            </a:prstGeom>
            <a:ln w="6350" cap="flat" cmpd="sng" algn="ctr">
              <a:solidFill>
                <a:schemeClr val="bg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sp>
        <p:nvSpPr>
          <p:cNvPr id="10" name="Title 1"/>
          <p:cNvSpPr txBox="1">
            <a:spLocks/>
          </p:cNvSpPr>
          <p:nvPr/>
        </p:nvSpPr>
        <p:spPr bwMode="auto">
          <a:xfrm>
            <a:off x="581355" y="610525"/>
            <a:ext cx="5775419" cy="127494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defRPr/>
            </a:pPr>
            <a:r>
              <a:rPr lang="en-US" b="1" dirty="0" smtClean="0">
                <a:solidFill>
                  <a:srgbClr val="FFFFFF"/>
                </a:solidFill>
                <a:latin typeface="Arial"/>
                <a:cs typeface="Arial"/>
              </a:rPr>
              <a:t>WE ARE A GLOBAL FORCE</a:t>
            </a:r>
          </a:p>
          <a:p>
            <a:pPr>
              <a:lnSpc>
                <a:spcPct val="80000"/>
              </a:lnSpc>
              <a:defRPr/>
            </a:pPr>
            <a:r>
              <a:rPr lang="en-US" sz="6000" b="1" dirty="0" smtClean="0">
                <a:solidFill>
                  <a:srgbClr val="FFFFFF"/>
                </a:solidFill>
                <a:latin typeface="Arial"/>
                <a:cs typeface="Arial"/>
              </a:rPr>
              <a:t>FOR GOOD</a:t>
            </a:r>
          </a:p>
        </p:txBody>
      </p:sp>
      <p:sp>
        <p:nvSpPr>
          <p:cNvPr id="12" name="TextBox 11"/>
          <p:cNvSpPr txBox="1"/>
          <p:nvPr/>
        </p:nvSpPr>
        <p:spPr>
          <a:xfrm>
            <a:off x="363776" y="2163697"/>
            <a:ext cx="4522345" cy="3354764"/>
          </a:xfrm>
          <a:prstGeom prst="rect">
            <a:avLst/>
          </a:prstGeom>
          <a:noFill/>
        </p:spPr>
        <p:txBody>
          <a:bodyPr wrap="square" rtlCol="0">
            <a:spAutoFit/>
          </a:bodyPr>
          <a:lstStyle/>
          <a:p>
            <a:pPr>
              <a:lnSpc>
                <a:spcPct val="120000"/>
              </a:lnSpc>
            </a:pPr>
            <a:r>
              <a:rPr lang="en-US" sz="1600" dirty="0" smtClean="0">
                <a:solidFill>
                  <a:srgbClr val="FFFFFF"/>
                </a:solidFill>
                <a:latin typeface="Arial" charset="0"/>
              </a:rPr>
              <a:t>At </a:t>
            </a:r>
            <a:r>
              <a:rPr lang="en-US" sz="1600" dirty="0">
                <a:solidFill>
                  <a:srgbClr val="FFFFFF"/>
                </a:solidFill>
                <a:latin typeface="Arial" charset="0"/>
              </a:rPr>
              <a:t>UL, our mission </a:t>
            </a:r>
            <a:r>
              <a:rPr lang="en-US" sz="1600" dirty="0" smtClean="0">
                <a:solidFill>
                  <a:srgbClr val="FFFFFF"/>
                </a:solidFill>
                <a:latin typeface="Arial" charset="0"/>
              </a:rPr>
              <a:t>of working for a </a:t>
            </a:r>
            <a:br>
              <a:rPr lang="en-US" sz="1600" dirty="0" smtClean="0">
                <a:solidFill>
                  <a:srgbClr val="FFFFFF"/>
                </a:solidFill>
                <a:latin typeface="Arial" charset="0"/>
              </a:rPr>
            </a:br>
            <a:r>
              <a:rPr lang="en-US" sz="1600" dirty="0" smtClean="0">
                <a:solidFill>
                  <a:srgbClr val="FFFFFF"/>
                </a:solidFill>
                <a:latin typeface="Arial" charset="0"/>
              </a:rPr>
              <a:t>safer world since 1894 is at the core of </a:t>
            </a:r>
            <a:br>
              <a:rPr lang="en-US" sz="1600" dirty="0" smtClean="0">
                <a:solidFill>
                  <a:srgbClr val="FFFFFF"/>
                </a:solidFill>
                <a:latin typeface="Arial" charset="0"/>
              </a:rPr>
            </a:br>
            <a:r>
              <a:rPr lang="en-US" sz="1600" dirty="0" smtClean="0">
                <a:solidFill>
                  <a:srgbClr val="FFFFFF"/>
                </a:solidFill>
                <a:latin typeface="Arial" charset="0"/>
              </a:rPr>
              <a:t>everything we do.</a:t>
            </a:r>
          </a:p>
          <a:p>
            <a:pPr>
              <a:lnSpc>
                <a:spcPct val="50000"/>
              </a:lnSpc>
            </a:pPr>
            <a:endParaRPr lang="en-US" sz="1600" dirty="0">
              <a:solidFill>
                <a:srgbClr val="FFFFFF"/>
              </a:solidFill>
              <a:latin typeface="Arial" charset="0"/>
            </a:endParaRPr>
          </a:p>
          <a:p>
            <a:pPr marL="285750" indent="-285750">
              <a:lnSpc>
                <a:spcPct val="120000"/>
              </a:lnSpc>
              <a:buFontTx/>
              <a:buChar char="-"/>
            </a:pPr>
            <a:r>
              <a:rPr lang="en-US" sz="1600" dirty="0" smtClean="0">
                <a:solidFill>
                  <a:srgbClr val="FFFFFF"/>
                </a:solidFill>
                <a:latin typeface="Arial" charset="0"/>
              </a:rPr>
              <a:t>Advancing </a:t>
            </a:r>
            <a:r>
              <a:rPr lang="en-US" sz="1600" dirty="0">
                <a:solidFill>
                  <a:srgbClr val="FFFFFF"/>
                </a:solidFill>
                <a:latin typeface="Arial" charset="0"/>
              </a:rPr>
              <a:t>safety through careful research and investigation</a:t>
            </a:r>
          </a:p>
          <a:p>
            <a:pPr marL="285750" indent="-285750">
              <a:lnSpc>
                <a:spcPct val="120000"/>
              </a:lnSpc>
              <a:buFontTx/>
              <a:buChar char="-"/>
            </a:pPr>
            <a:r>
              <a:rPr lang="en-US" sz="1600" dirty="0" smtClean="0">
                <a:solidFill>
                  <a:srgbClr val="FFFFFF"/>
                </a:solidFill>
                <a:latin typeface="Arial" charset="0"/>
              </a:rPr>
              <a:t>Preventing </a:t>
            </a:r>
            <a:r>
              <a:rPr lang="en-US" sz="1600" dirty="0">
                <a:solidFill>
                  <a:srgbClr val="FFFFFF"/>
                </a:solidFill>
                <a:latin typeface="Arial" charset="0"/>
              </a:rPr>
              <a:t>or </a:t>
            </a:r>
            <a:r>
              <a:rPr lang="en-US" sz="1600" dirty="0" smtClean="0">
                <a:solidFill>
                  <a:srgbClr val="FFFFFF"/>
                </a:solidFill>
                <a:latin typeface="Arial" charset="0"/>
              </a:rPr>
              <a:t>reducing </a:t>
            </a:r>
            <a:r>
              <a:rPr lang="en-US" sz="1600" dirty="0">
                <a:solidFill>
                  <a:srgbClr val="FFFFFF"/>
                </a:solidFill>
                <a:latin typeface="Arial" charset="0"/>
              </a:rPr>
              <a:t>loss of life </a:t>
            </a:r>
            <a:br>
              <a:rPr lang="en-US" sz="1600" dirty="0">
                <a:solidFill>
                  <a:srgbClr val="FFFFFF"/>
                </a:solidFill>
                <a:latin typeface="Arial" charset="0"/>
              </a:rPr>
            </a:br>
            <a:r>
              <a:rPr lang="en-US" sz="1600" dirty="0">
                <a:solidFill>
                  <a:srgbClr val="FFFFFF"/>
                </a:solidFill>
                <a:latin typeface="Arial" charset="0"/>
              </a:rPr>
              <a:t>and property</a:t>
            </a:r>
          </a:p>
          <a:p>
            <a:pPr marL="285750" indent="-285750">
              <a:lnSpc>
                <a:spcPct val="120000"/>
              </a:lnSpc>
              <a:buFontTx/>
              <a:buChar char="-"/>
            </a:pPr>
            <a:r>
              <a:rPr lang="en-US" sz="1600" dirty="0" smtClean="0">
                <a:solidFill>
                  <a:srgbClr val="FFFFFF"/>
                </a:solidFill>
                <a:latin typeface="Arial" charset="0"/>
              </a:rPr>
              <a:t>Promoting </a:t>
            </a:r>
            <a:r>
              <a:rPr lang="en-US" sz="1600" dirty="0">
                <a:solidFill>
                  <a:srgbClr val="FFFFFF"/>
                </a:solidFill>
                <a:latin typeface="Arial" charset="0"/>
              </a:rPr>
              <a:t>safe living and working environments for all people</a:t>
            </a:r>
          </a:p>
          <a:p>
            <a:pPr>
              <a:lnSpc>
                <a:spcPct val="120000"/>
              </a:lnSpc>
            </a:pPr>
            <a:endParaRPr lang="en-US" sz="1600" dirty="0" smtClean="0">
              <a:solidFill>
                <a:srgbClr val="FFFFFF"/>
              </a:solidFill>
              <a:latin typeface="Arial" charset="0"/>
            </a:endParaRPr>
          </a:p>
          <a:p>
            <a:endParaRPr lang="en-US" sz="1200" dirty="0" err="1" smtClean="0">
              <a:solidFill>
                <a:srgbClr val="FFFFFF"/>
              </a:solidFill>
              <a:cs typeface="Arial" pitchFamily="34" charset="0"/>
            </a:endParaRPr>
          </a:p>
        </p:txBody>
      </p:sp>
      <p:pic>
        <p:nvPicPr>
          <p:cNvPr id="15" name="Picture 14" descr="1.eps"/>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947901" y="2267764"/>
            <a:ext cx="3759200" cy="2451100"/>
          </a:xfrm>
          <a:prstGeom prst="rect">
            <a:avLst/>
          </a:prstGeom>
        </p:spPr>
      </p:pic>
      <p:pic>
        <p:nvPicPr>
          <p:cNvPr id="13" name="Picture 12" descr="UL_Enterprise_wht.pn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883910" y="2593975"/>
            <a:ext cx="1819872" cy="1819872"/>
          </a:xfrm>
          <a:prstGeom prst="rect">
            <a:avLst/>
          </a:prstGeom>
        </p:spPr>
      </p:pic>
      <p:sp>
        <p:nvSpPr>
          <p:cNvPr id="14" name="Slide Number Placeholder 5"/>
          <p:cNvSpPr>
            <a:spLocks noGrp="1"/>
          </p:cNvSpPr>
          <p:nvPr>
            <p:ph type="sldNum" sz="quarter" idx="4"/>
          </p:nvPr>
        </p:nvSpPr>
        <p:spPr>
          <a:xfrm>
            <a:off x="8045450" y="6386513"/>
            <a:ext cx="641350" cy="365125"/>
          </a:xfrm>
          <a:prstGeom prst="rect">
            <a:avLst/>
          </a:prstGeom>
          <a:noFill/>
        </p:spPr>
        <p:txBody>
          <a:bodyPr vert="horz" wrap="square" lIns="91440" tIns="45720" rIns="91440" bIns="45720" numCol="1" anchor="ctr" anchorCtr="0" compatLnSpc="1">
            <a:prstTxWarp prst="textNoShape">
              <a:avLst/>
            </a:prstTxWarp>
          </a:bodyPr>
          <a:lstStyle>
            <a:lvl1pPr algn="r">
              <a:defRPr sz="1000">
                <a:solidFill>
                  <a:schemeClr val="bg1"/>
                </a:solidFill>
              </a:defRPr>
            </a:lvl1pPr>
          </a:lstStyle>
          <a:p>
            <a:fld id="{3E3E256E-47C9-4E7F-894C-0F3D397BD5C4}" type="slidenum">
              <a:rPr lang="en-US" smtClean="0">
                <a:solidFill>
                  <a:srgbClr val="FFFFFF"/>
                </a:solidFill>
              </a:rPr>
              <a:pPr/>
              <a:t>2</a:t>
            </a:fld>
            <a:endParaRPr lang="en-US" dirty="0">
              <a:solidFill>
                <a:srgbClr val="FFFFFF"/>
              </a:solidFill>
            </a:endParaRPr>
          </a:p>
        </p:txBody>
      </p:sp>
    </p:spTree>
    <p:extLst>
      <p:ext uri="{BB962C8B-B14F-4D97-AF65-F5344CB8AC3E}">
        <p14:creationId xmlns:p14="http://schemas.microsoft.com/office/powerpoint/2010/main" val="11451212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smtClean="0">
                <a:latin typeface="Arial" pitchFamily="34" charset="0"/>
                <a:ea typeface="Geneva"/>
                <a:cs typeface="Geneva"/>
              </a:rPr>
              <a:t>Questions?</a:t>
            </a:r>
          </a:p>
        </p:txBody>
      </p:sp>
      <p:sp>
        <p:nvSpPr>
          <p:cNvPr id="36867"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Geneva"/>
                <a:cs typeface="Geneva"/>
              </a:defRPr>
            </a:lvl1pPr>
            <a:lvl2pPr marL="742950" indent="-285750" eaLnBrk="0" hangingPunct="0">
              <a:defRPr>
                <a:solidFill>
                  <a:schemeClr val="tx1"/>
                </a:solidFill>
                <a:latin typeface="Arial" pitchFamily="34" charset="0"/>
                <a:ea typeface="Geneva"/>
                <a:cs typeface="Geneva"/>
              </a:defRPr>
            </a:lvl2pPr>
            <a:lvl3pPr marL="1143000" indent="-228600" eaLnBrk="0" hangingPunct="0">
              <a:defRPr>
                <a:solidFill>
                  <a:schemeClr val="tx1"/>
                </a:solidFill>
                <a:latin typeface="Arial" pitchFamily="34" charset="0"/>
                <a:ea typeface="Geneva"/>
                <a:cs typeface="Geneva"/>
              </a:defRPr>
            </a:lvl3pPr>
            <a:lvl4pPr marL="1600200" indent="-228600" eaLnBrk="0" hangingPunct="0">
              <a:defRPr>
                <a:solidFill>
                  <a:schemeClr val="tx1"/>
                </a:solidFill>
                <a:latin typeface="Arial" pitchFamily="34" charset="0"/>
                <a:ea typeface="Geneva"/>
                <a:cs typeface="Geneva"/>
              </a:defRPr>
            </a:lvl4pPr>
            <a:lvl5pPr marL="2057400" indent="-228600" eaLnBrk="0" hangingPunct="0">
              <a:defRPr>
                <a:solidFill>
                  <a:schemeClr val="tx1"/>
                </a:solidFill>
                <a:latin typeface="Arial" pitchFamily="34" charset="0"/>
                <a:ea typeface="Geneva"/>
                <a:cs typeface="Geneva"/>
              </a:defRPr>
            </a:lvl5pPr>
            <a:lvl6pPr marL="2514600" indent="-228600" defTabSz="457200" eaLnBrk="0" fontAlgn="base" hangingPunct="0">
              <a:spcBef>
                <a:spcPct val="0"/>
              </a:spcBef>
              <a:spcAft>
                <a:spcPct val="0"/>
              </a:spcAft>
              <a:defRPr>
                <a:solidFill>
                  <a:schemeClr val="tx1"/>
                </a:solidFill>
                <a:latin typeface="Arial" pitchFamily="34" charset="0"/>
                <a:ea typeface="Geneva"/>
                <a:cs typeface="Geneva"/>
              </a:defRPr>
            </a:lvl6pPr>
            <a:lvl7pPr marL="2971800" indent="-228600" defTabSz="457200" eaLnBrk="0" fontAlgn="base" hangingPunct="0">
              <a:spcBef>
                <a:spcPct val="0"/>
              </a:spcBef>
              <a:spcAft>
                <a:spcPct val="0"/>
              </a:spcAft>
              <a:defRPr>
                <a:solidFill>
                  <a:schemeClr val="tx1"/>
                </a:solidFill>
                <a:latin typeface="Arial" pitchFamily="34" charset="0"/>
                <a:ea typeface="Geneva"/>
                <a:cs typeface="Geneva"/>
              </a:defRPr>
            </a:lvl7pPr>
            <a:lvl8pPr marL="3429000" indent="-228600" defTabSz="457200" eaLnBrk="0" fontAlgn="base" hangingPunct="0">
              <a:spcBef>
                <a:spcPct val="0"/>
              </a:spcBef>
              <a:spcAft>
                <a:spcPct val="0"/>
              </a:spcAft>
              <a:defRPr>
                <a:solidFill>
                  <a:schemeClr val="tx1"/>
                </a:solidFill>
                <a:latin typeface="Arial" pitchFamily="34" charset="0"/>
                <a:ea typeface="Geneva"/>
                <a:cs typeface="Geneva"/>
              </a:defRPr>
            </a:lvl8pPr>
            <a:lvl9pPr marL="3886200" indent="-228600" defTabSz="457200" eaLnBrk="0" fontAlgn="base" hangingPunct="0">
              <a:spcBef>
                <a:spcPct val="0"/>
              </a:spcBef>
              <a:spcAft>
                <a:spcPct val="0"/>
              </a:spcAft>
              <a:defRPr>
                <a:solidFill>
                  <a:schemeClr val="tx1"/>
                </a:solidFill>
                <a:latin typeface="Arial" pitchFamily="34" charset="0"/>
                <a:ea typeface="Geneva"/>
                <a:cs typeface="Geneva"/>
              </a:defRPr>
            </a:lvl9pPr>
          </a:lstStyle>
          <a:p>
            <a:pPr eaLnBrk="1" hangingPunct="1"/>
            <a:fld id="{7375AB39-BA04-4E99-BB3B-6C4CF72CA28D}" type="slidenum">
              <a:rPr lang="en-US" smtClean="0"/>
              <a:pPr eaLnBrk="1" hangingPunct="1"/>
              <a:t>20</a:t>
            </a:fld>
            <a:endParaRPr lang="en-US" smtClean="0"/>
          </a:p>
        </p:txBody>
      </p:sp>
      <p:pic>
        <p:nvPicPr>
          <p:cNvPr id="36868" name="Picture 2" descr="C:\Users\09428\AppData\Local\Microsoft\Windows\Temporary Internet Files\Content.IE5\IRX0ZA60\MP900315598[1].jpg"/>
          <p:cNvPicPr>
            <a:picLocks noGrp="1" noChangeAspect="1" noChangeArrowheads="1"/>
          </p:cNvPicPr>
          <p:nvPr>
            <p:ph idx="1"/>
          </p:nvPr>
        </p:nvPicPr>
        <p:blipFill>
          <a:blip r:embed="rId3" cstate="email">
            <a:extLst>
              <a:ext uri="{28A0092B-C50C-407E-A947-70E740481C1C}">
                <a14:useLocalDpi xmlns:a14="http://schemas.microsoft.com/office/drawing/2010/main"/>
              </a:ext>
            </a:extLst>
          </a:blip>
          <a:srcRect/>
          <a:stretch>
            <a:fillRect/>
          </a:stretch>
        </p:blipFill>
        <p:spPr>
          <a:xfrm>
            <a:off x="2471738" y="2190750"/>
            <a:ext cx="4173537" cy="2976563"/>
          </a:xfr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53729" y="424501"/>
            <a:ext cx="5959174" cy="1440111"/>
            <a:chOff x="457198" y="2336021"/>
            <a:chExt cx="5959174" cy="1440111"/>
          </a:xfrm>
        </p:grpSpPr>
        <p:cxnSp>
          <p:nvCxnSpPr>
            <p:cNvPr id="5" name="Straight Connector 4"/>
            <p:cNvCxnSpPr/>
            <p:nvPr/>
          </p:nvCxnSpPr>
          <p:spPr>
            <a:xfrm>
              <a:off x="458986" y="2338939"/>
              <a:ext cx="5957386" cy="0"/>
            </a:xfrm>
            <a:prstGeom prst="line">
              <a:avLst/>
            </a:prstGeom>
            <a:ln w="6350" cap="flat" cmpd="sng" algn="ctr">
              <a:solidFill>
                <a:schemeClr val="bg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a:off x="457198" y="2336021"/>
              <a:ext cx="0" cy="1440111"/>
            </a:xfrm>
            <a:prstGeom prst="line">
              <a:avLst/>
            </a:prstGeom>
            <a:ln w="6350" cap="flat" cmpd="sng" algn="ctr">
              <a:solidFill>
                <a:schemeClr val="bg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sp>
        <p:nvSpPr>
          <p:cNvPr id="7" name="Title 1"/>
          <p:cNvSpPr txBox="1">
            <a:spLocks/>
          </p:cNvSpPr>
          <p:nvPr/>
        </p:nvSpPr>
        <p:spPr bwMode="auto">
          <a:xfrm>
            <a:off x="581355" y="610525"/>
            <a:ext cx="6006956" cy="127494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defRPr/>
            </a:pPr>
            <a:r>
              <a:rPr lang="en-US" b="1" dirty="0" smtClean="0">
                <a:solidFill>
                  <a:srgbClr val="FFFFFF"/>
                </a:solidFill>
                <a:latin typeface="Arial"/>
                <a:cs typeface="Arial"/>
              </a:rPr>
              <a:t>DELIVERING UNMATCHED EXPERTISE &amp; THOUGHT</a:t>
            </a:r>
          </a:p>
          <a:p>
            <a:pPr>
              <a:lnSpc>
                <a:spcPct val="80000"/>
              </a:lnSpc>
              <a:defRPr/>
            </a:pPr>
            <a:r>
              <a:rPr lang="en-US" sz="6000" b="1" dirty="0" smtClean="0">
                <a:solidFill>
                  <a:srgbClr val="FFFFFF"/>
                </a:solidFill>
                <a:latin typeface="Arial"/>
                <a:cs typeface="Arial"/>
              </a:rPr>
              <a:t>LEADERSHIP</a:t>
            </a:r>
          </a:p>
        </p:txBody>
      </p:sp>
      <p:sp>
        <p:nvSpPr>
          <p:cNvPr id="10" name="TextBox 9"/>
          <p:cNvSpPr txBox="1"/>
          <p:nvPr/>
        </p:nvSpPr>
        <p:spPr>
          <a:xfrm>
            <a:off x="363776" y="2163697"/>
            <a:ext cx="4522345" cy="3650230"/>
          </a:xfrm>
          <a:prstGeom prst="rect">
            <a:avLst/>
          </a:prstGeom>
          <a:noFill/>
        </p:spPr>
        <p:txBody>
          <a:bodyPr wrap="square" rtlCol="0">
            <a:spAutoFit/>
          </a:bodyPr>
          <a:lstStyle/>
          <a:p>
            <a:pPr>
              <a:lnSpc>
                <a:spcPct val="120000"/>
              </a:lnSpc>
            </a:pPr>
            <a:r>
              <a:rPr lang="en-US" sz="1600" dirty="0">
                <a:solidFill>
                  <a:srgbClr val="FFFFFF"/>
                </a:solidFill>
                <a:latin typeface="Arial" charset="0"/>
              </a:rPr>
              <a:t>From the adoption of electricity to the </a:t>
            </a:r>
            <a:r>
              <a:rPr lang="en-US" sz="1600" dirty="0" smtClean="0">
                <a:solidFill>
                  <a:srgbClr val="FFFFFF"/>
                </a:solidFill>
                <a:latin typeface="Arial" charset="0"/>
              </a:rPr>
              <a:t/>
            </a:r>
            <a:br>
              <a:rPr lang="en-US" sz="1600" dirty="0" smtClean="0">
                <a:solidFill>
                  <a:srgbClr val="FFFFFF"/>
                </a:solidFill>
                <a:latin typeface="Arial" charset="0"/>
              </a:rPr>
            </a:br>
            <a:r>
              <a:rPr lang="en-US" sz="1600" dirty="0" smtClean="0">
                <a:solidFill>
                  <a:srgbClr val="FFFFFF"/>
                </a:solidFill>
                <a:latin typeface="Arial" charset="0"/>
              </a:rPr>
              <a:t>advent </a:t>
            </a:r>
            <a:r>
              <a:rPr lang="en-US" sz="1600" dirty="0">
                <a:solidFill>
                  <a:srgbClr val="FFFFFF"/>
                </a:solidFill>
                <a:latin typeface="Arial" charset="0"/>
              </a:rPr>
              <a:t>of wireless interoperability, UL is the leading voice for global safety. </a:t>
            </a:r>
            <a:r>
              <a:rPr lang="en-US" sz="1600" dirty="0" smtClean="0">
                <a:solidFill>
                  <a:srgbClr val="FFFFFF"/>
                </a:solidFill>
                <a:latin typeface="Arial" charset="0"/>
              </a:rPr>
              <a:t>Our </a:t>
            </a:r>
            <a:r>
              <a:rPr lang="en-US" sz="1600" dirty="0">
                <a:solidFill>
                  <a:srgbClr val="FFFFFF"/>
                </a:solidFill>
                <a:latin typeface="Arial" charset="0"/>
              </a:rPr>
              <a:t>deep knowledge and expertise </a:t>
            </a:r>
            <a:r>
              <a:rPr lang="en-US" sz="1600" dirty="0" smtClean="0">
                <a:solidFill>
                  <a:srgbClr val="FFFFFF"/>
                </a:solidFill>
                <a:latin typeface="Arial" charset="0"/>
              </a:rPr>
              <a:t>make </a:t>
            </a:r>
            <a:r>
              <a:rPr lang="en-US" sz="1600" dirty="0">
                <a:solidFill>
                  <a:srgbClr val="FFFFFF"/>
                </a:solidFill>
                <a:latin typeface="Arial" charset="0"/>
              </a:rPr>
              <a:t>us </a:t>
            </a:r>
            <a:r>
              <a:rPr lang="en-US" sz="1600" dirty="0" smtClean="0">
                <a:solidFill>
                  <a:srgbClr val="FFFFFF"/>
                </a:solidFill>
                <a:latin typeface="Arial" charset="0"/>
              </a:rPr>
              <a:t/>
            </a:r>
            <a:br>
              <a:rPr lang="en-US" sz="1600" dirty="0" smtClean="0">
                <a:solidFill>
                  <a:srgbClr val="FFFFFF"/>
                </a:solidFill>
                <a:latin typeface="Arial" charset="0"/>
              </a:rPr>
            </a:br>
            <a:r>
              <a:rPr lang="en-US" sz="1600" dirty="0" smtClean="0">
                <a:solidFill>
                  <a:srgbClr val="FFFFFF"/>
                </a:solidFill>
                <a:latin typeface="Arial" charset="0"/>
              </a:rPr>
              <a:t>invaluable in:</a:t>
            </a:r>
            <a:endParaRPr lang="en-US" sz="1600" dirty="0">
              <a:solidFill>
                <a:srgbClr val="FFFFFF"/>
              </a:solidFill>
              <a:latin typeface="Arial" charset="0"/>
            </a:endParaRPr>
          </a:p>
          <a:p>
            <a:pPr>
              <a:lnSpc>
                <a:spcPct val="50000"/>
              </a:lnSpc>
            </a:pPr>
            <a:endParaRPr lang="en-US" sz="1600" dirty="0">
              <a:solidFill>
                <a:srgbClr val="FFFFFF"/>
              </a:solidFill>
              <a:latin typeface="Arial" charset="0"/>
            </a:endParaRPr>
          </a:p>
          <a:p>
            <a:pPr marL="285750" indent="-285750">
              <a:lnSpc>
                <a:spcPct val="120000"/>
              </a:lnSpc>
              <a:buFontTx/>
              <a:buChar char="-"/>
            </a:pPr>
            <a:r>
              <a:rPr lang="en-US" sz="1600" dirty="0" smtClean="0">
                <a:solidFill>
                  <a:srgbClr val="FFFFFF"/>
                </a:solidFill>
                <a:latin typeface="Arial" charset="0"/>
              </a:rPr>
              <a:t>Developing standards</a:t>
            </a:r>
          </a:p>
          <a:p>
            <a:pPr marL="285750" indent="-285750">
              <a:lnSpc>
                <a:spcPct val="120000"/>
              </a:lnSpc>
              <a:buFontTx/>
              <a:buChar char="-"/>
            </a:pPr>
            <a:r>
              <a:rPr lang="en-US" sz="1600" dirty="0" smtClean="0">
                <a:solidFill>
                  <a:srgbClr val="FFFFFF"/>
                </a:solidFill>
                <a:latin typeface="Arial" charset="0"/>
              </a:rPr>
              <a:t>Creating codes</a:t>
            </a:r>
          </a:p>
          <a:p>
            <a:pPr marL="285750" indent="-285750">
              <a:lnSpc>
                <a:spcPct val="120000"/>
              </a:lnSpc>
              <a:buFontTx/>
              <a:buChar char="-"/>
            </a:pPr>
            <a:r>
              <a:rPr lang="en-US" sz="1600" dirty="0" smtClean="0">
                <a:solidFill>
                  <a:srgbClr val="FFFFFF"/>
                </a:solidFill>
                <a:latin typeface="Arial" charset="0"/>
              </a:rPr>
              <a:t>Researching safety breakthroughs</a:t>
            </a:r>
          </a:p>
          <a:p>
            <a:pPr marL="285750" indent="-285750">
              <a:lnSpc>
                <a:spcPct val="120000"/>
              </a:lnSpc>
              <a:buFontTx/>
              <a:buChar char="-"/>
            </a:pPr>
            <a:r>
              <a:rPr lang="en-US" sz="1600" dirty="0" smtClean="0">
                <a:solidFill>
                  <a:srgbClr val="FFFFFF"/>
                </a:solidFill>
                <a:latin typeface="Arial" charset="0"/>
              </a:rPr>
              <a:t>Helping customers design, produce, package and sell safer products</a:t>
            </a:r>
          </a:p>
          <a:p>
            <a:pPr>
              <a:lnSpc>
                <a:spcPct val="120000"/>
              </a:lnSpc>
            </a:pPr>
            <a:endParaRPr lang="en-US" sz="1600" dirty="0" smtClean="0">
              <a:solidFill>
                <a:srgbClr val="FFFFFF"/>
              </a:solidFill>
              <a:latin typeface="Arial" charset="0"/>
            </a:endParaRPr>
          </a:p>
          <a:p>
            <a:endParaRPr lang="en-US" sz="1200" dirty="0" err="1" smtClean="0">
              <a:solidFill>
                <a:srgbClr val="FFFFFF"/>
              </a:solidFill>
              <a:cs typeface="Arial" pitchFamily="34" charset="0"/>
            </a:endParaRPr>
          </a:p>
        </p:txBody>
      </p:sp>
      <p:pic>
        <p:nvPicPr>
          <p:cNvPr id="14" name="Picture 13" descr="6.eps"/>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152371" y="2278749"/>
            <a:ext cx="3479800" cy="2501900"/>
          </a:xfrm>
          <a:prstGeom prst="rect">
            <a:avLst/>
          </a:prstGeom>
        </p:spPr>
      </p:pic>
      <p:pic>
        <p:nvPicPr>
          <p:cNvPr id="17" name="Picture 16" descr="UL_Enterprise_wht.pn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883910" y="2593975"/>
            <a:ext cx="1819872" cy="1819872"/>
          </a:xfrm>
          <a:prstGeom prst="rect">
            <a:avLst/>
          </a:prstGeom>
        </p:spPr>
      </p:pic>
      <p:sp>
        <p:nvSpPr>
          <p:cNvPr id="18" name="Slide Number Placeholder 5"/>
          <p:cNvSpPr>
            <a:spLocks noGrp="1"/>
          </p:cNvSpPr>
          <p:nvPr>
            <p:ph type="sldNum" sz="quarter" idx="4"/>
          </p:nvPr>
        </p:nvSpPr>
        <p:spPr>
          <a:xfrm>
            <a:off x="8045450" y="6386513"/>
            <a:ext cx="641350" cy="365125"/>
          </a:xfrm>
          <a:prstGeom prst="rect">
            <a:avLst/>
          </a:prstGeom>
          <a:noFill/>
        </p:spPr>
        <p:txBody>
          <a:bodyPr vert="horz" wrap="square" lIns="91440" tIns="45720" rIns="91440" bIns="45720" numCol="1" anchor="ctr" anchorCtr="0" compatLnSpc="1">
            <a:prstTxWarp prst="textNoShape">
              <a:avLst/>
            </a:prstTxWarp>
          </a:bodyPr>
          <a:lstStyle>
            <a:lvl1pPr algn="r">
              <a:defRPr sz="1000">
                <a:solidFill>
                  <a:schemeClr val="bg1"/>
                </a:solidFill>
              </a:defRPr>
            </a:lvl1pPr>
          </a:lstStyle>
          <a:p>
            <a:fld id="{3E3E256E-47C9-4E7F-894C-0F3D397BD5C4}" type="slidenum">
              <a:rPr lang="en-US" smtClean="0">
                <a:solidFill>
                  <a:srgbClr val="FFFFFF"/>
                </a:solidFill>
              </a:rPr>
              <a:pPr/>
              <a:t>3</a:t>
            </a:fld>
            <a:endParaRPr lang="en-US" dirty="0">
              <a:solidFill>
                <a:srgbClr val="FFFFFF"/>
              </a:solidFill>
            </a:endParaRPr>
          </a:p>
        </p:txBody>
      </p:sp>
    </p:spTree>
    <p:extLst>
      <p:ext uri="{BB962C8B-B14F-4D97-AF65-F5344CB8AC3E}">
        <p14:creationId xmlns:p14="http://schemas.microsoft.com/office/powerpoint/2010/main" val="30582711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TextBox 100"/>
          <p:cNvSpPr txBox="1"/>
          <p:nvPr/>
        </p:nvSpPr>
        <p:spPr>
          <a:xfrm>
            <a:off x="349423" y="2163697"/>
            <a:ext cx="4377236" cy="1265988"/>
          </a:xfrm>
          <a:prstGeom prst="rect">
            <a:avLst/>
          </a:prstGeom>
          <a:noFill/>
        </p:spPr>
        <p:txBody>
          <a:bodyPr wrap="square" rtlCol="0">
            <a:spAutoFit/>
          </a:bodyPr>
          <a:lstStyle/>
          <a:p>
            <a:pPr>
              <a:lnSpc>
                <a:spcPct val="120000"/>
              </a:lnSpc>
            </a:pPr>
            <a:r>
              <a:rPr lang="en-US" sz="1600" dirty="0" smtClean="0">
                <a:solidFill>
                  <a:srgbClr val="FFFFFF"/>
                </a:solidFill>
                <a:latin typeface="Arial" charset="0"/>
              </a:rPr>
              <a:t>Our Marks are on more than 23 billion products worldwide, per year, signaling</a:t>
            </a:r>
            <a:br>
              <a:rPr lang="en-US" sz="1600" dirty="0" smtClean="0">
                <a:solidFill>
                  <a:srgbClr val="FFFFFF"/>
                </a:solidFill>
                <a:latin typeface="Arial" charset="0"/>
              </a:rPr>
            </a:br>
            <a:r>
              <a:rPr lang="en-US" sz="1600" dirty="0" smtClean="0">
                <a:solidFill>
                  <a:srgbClr val="FFFFFF"/>
                </a:solidFill>
                <a:latin typeface="Arial" charset="0"/>
              </a:rPr>
              <a:t>peace of mind to consumers, customers, businesses and governments. </a:t>
            </a:r>
            <a:endParaRPr lang="en-US" sz="1200" dirty="0" smtClean="0">
              <a:solidFill>
                <a:srgbClr val="FFFFFF"/>
              </a:solidFill>
              <a:cs typeface="Arial" pitchFamily="34" charset="0"/>
            </a:endParaRPr>
          </a:p>
        </p:txBody>
      </p:sp>
      <p:grpSp>
        <p:nvGrpSpPr>
          <p:cNvPr id="13" name="Group 12"/>
          <p:cNvGrpSpPr/>
          <p:nvPr/>
        </p:nvGrpSpPr>
        <p:grpSpPr>
          <a:xfrm>
            <a:off x="453729" y="424501"/>
            <a:ext cx="5398955" cy="1440111"/>
            <a:chOff x="457198" y="2336021"/>
            <a:chExt cx="5398955" cy="1440111"/>
          </a:xfrm>
        </p:grpSpPr>
        <p:cxnSp>
          <p:nvCxnSpPr>
            <p:cNvPr id="14" name="Straight Connector 13"/>
            <p:cNvCxnSpPr/>
            <p:nvPr/>
          </p:nvCxnSpPr>
          <p:spPr>
            <a:xfrm>
              <a:off x="458986" y="2338939"/>
              <a:ext cx="5397167" cy="0"/>
            </a:xfrm>
            <a:prstGeom prst="line">
              <a:avLst/>
            </a:prstGeom>
            <a:ln w="6350" cap="flat" cmpd="sng" algn="ctr">
              <a:solidFill>
                <a:schemeClr val="bg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457198" y="2336021"/>
              <a:ext cx="0" cy="1440111"/>
            </a:xfrm>
            <a:prstGeom prst="line">
              <a:avLst/>
            </a:prstGeom>
            <a:ln w="6350" cap="flat" cmpd="sng" algn="ctr">
              <a:solidFill>
                <a:schemeClr val="bg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sp>
        <p:nvSpPr>
          <p:cNvPr id="16" name="Title 1"/>
          <p:cNvSpPr txBox="1">
            <a:spLocks/>
          </p:cNvSpPr>
          <p:nvPr/>
        </p:nvSpPr>
        <p:spPr bwMode="auto">
          <a:xfrm>
            <a:off x="581355" y="610525"/>
            <a:ext cx="5775419" cy="127494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defRPr/>
            </a:pPr>
            <a:r>
              <a:rPr lang="en-US" b="1" dirty="0" smtClean="0">
                <a:solidFill>
                  <a:srgbClr val="FFFFFF"/>
                </a:solidFill>
                <a:latin typeface="Arial"/>
                <a:cs typeface="Arial"/>
              </a:rPr>
              <a:t>WE PROVIDE GLOBAL MARKET</a:t>
            </a:r>
          </a:p>
          <a:p>
            <a:pPr>
              <a:lnSpc>
                <a:spcPct val="80000"/>
              </a:lnSpc>
              <a:defRPr/>
            </a:pPr>
            <a:r>
              <a:rPr lang="en-US" sz="6000" b="1" dirty="0" smtClean="0">
                <a:solidFill>
                  <a:srgbClr val="FFFFFF"/>
                </a:solidFill>
                <a:latin typeface="Arial"/>
                <a:cs typeface="Arial"/>
              </a:rPr>
              <a:t>ACCEPTANCE</a:t>
            </a:r>
          </a:p>
        </p:txBody>
      </p:sp>
      <p:pic>
        <p:nvPicPr>
          <p:cNvPr id="10" name="Picture 9" descr="UL_Enterprise_wht.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83910" y="2593975"/>
            <a:ext cx="1819872" cy="1819872"/>
          </a:xfrm>
          <a:prstGeom prst="rect">
            <a:avLst/>
          </a:prstGeom>
        </p:spPr>
      </p:pic>
      <p:sp>
        <p:nvSpPr>
          <p:cNvPr id="12" name="Slide Number Placeholder 5"/>
          <p:cNvSpPr>
            <a:spLocks noGrp="1"/>
          </p:cNvSpPr>
          <p:nvPr>
            <p:ph type="sldNum" sz="quarter" idx="4"/>
          </p:nvPr>
        </p:nvSpPr>
        <p:spPr>
          <a:xfrm>
            <a:off x="8045450" y="6386513"/>
            <a:ext cx="641350" cy="365125"/>
          </a:xfrm>
          <a:prstGeom prst="rect">
            <a:avLst/>
          </a:prstGeom>
          <a:noFill/>
        </p:spPr>
        <p:txBody>
          <a:bodyPr vert="horz" wrap="square" lIns="91440" tIns="45720" rIns="91440" bIns="45720" numCol="1" anchor="ctr" anchorCtr="0" compatLnSpc="1">
            <a:prstTxWarp prst="textNoShape">
              <a:avLst/>
            </a:prstTxWarp>
          </a:bodyPr>
          <a:lstStyle>
            <a:lvl1pPr algn="r">
              <a:defRPr sz="1000">
                <a:solidFill>
                  <a:schemeClr val="bg1"/>
                </a:solidFill>
              </a:defRPr>
            </a:lvl1pPr>
          </a:lstStyle>
          <a:p>
            <a:fld id="{3E3E256E-47C9-4E7F-894C-0F3D397BD5C4}" type="slidenum">
              <a:rPr lang="en-US" smtClean="0">
                <a:solidFill>
                  <a:srgbClr val="FFFFFF"/>
                </a:solidFill>
              </a:rPr>
              <a:pPr/>
              <a:t>4</a:t>
            </a:fld>
            <a:endParaRPr lang="en-US" dirty="0">
              <a:solidFill>
                <a:srgbClr val="FFFFFF"/>
              </a:solidFill>
            </a:endParaRPr>
          </a:p>
        </p:txBody>
      </p:sp>
      <p:pic>
        <p:nvPicPr>
          <p:cNvPr id="17" name="Picture 16" descr="Untitled-2.pn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749800" y="1873626"/>
            <a:ext cx="4241800" cy="3277755"/>
          </a:xfrm>
          <a:prstGeom prst="rect">
            <a:avLst/>
          </a:prstGeom>
        </p:spPr>
      </p:pic>
    </p:spTree>
    <p:extLst>
      <p:ext uri="{BB962C8B-B14F-4D97-AF65-F5344CB8AC3E}">
        <p14:creationId xmlns:p14="http://schemas.microsoft.com/office/powerpoint/2010/main" val="19059579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TextBox 100"/>
          <p:cNvSpPr txBox="1"/>
          <p:nvPr/>
        </p:nvSpPr>
        <p:spPr>
          <a:xfrm>
            <a:off x="349423" y="2163697"/>
            <a:ext cx="4377236" cy="2080570"/>
          </a:xfrm>
          <a:prstGeom prst="rect">
            <a:avLst/>
          </a:prstGeom>
          <a:noFill/>
        </p:spPr>
        <p:txBody>
          <a:bodyPr wrap="square" rtlCol="0">
            <a:spAutoFit/>
          </a:bodyPr>
          <a:lstStyle/>
          <a:p>
            <a:pPr>
              <a:lnSpc>
                <a:spcPct val="120000"/>
              </a:lnSpc>
            </a:pPr>
            <a:r>
              <a:rPr lang="en-US" sz="1600" dirty="0" smtClean="0">
                <a:solidFill>
                  <a:srgbClr val="FFFFFF"/>
                </a:solidFill>
                <a:latin typeface="Arial" charset="0"/>
              </a:rPr>
              <a:t>UL helps you navigate:  </a:t>
            </a:r>
          </a:p>
          <a:p>
            <a:pPr marL="285750" indent="-285750">
              <a:lnSpc>
                <a:spcPct val="120000"/>
              </a:lnSpc>
              <a:buFontTx/>
              <a:buChar char="-"/>
            </a:pPr>
            <a:r>
              <a:rPr lang="en-US" sz="1600" dirty="0">
                <a:solidFill>
                  <a:srgbClr val="FFFFFF"/>
                </a:solidFill>
                <a:latin typeface="Arial" charset="0"/>
              </a:rPr>
              <a:t>Complex </a:t>
            </a:r>
            <a:r>
              <a:rPr lang="en-US" sz="1600" dirty="0" smtClean="0">
                <a:solidFill>
                  <a:srgbClr val="FFFFFF"/>
                </a:solidFill>
                <a:latin typeface="Arial" charset="0"/>
              </a:rPr>
              <a:t>country compliance </a:t>
            </a:r>
            <a:r>
              <a:rPr lang="en-US" sz="1600" dirty="0">
                <a:solidFill>
                  <a:srgbClr val="FFFFFF"/>
                </a:solidFill>
                <a:latin typeface="Arial" charset="0"/>
              </a:rPr>
              <a:t>issues</a:t>
            </a:r>
          </a:p>
          <a:p>
            <a:pPr marL="285750" indent="-285750">
              <a:lnSpc>
                <a:spcPct val="120000"/>
              </a:lnSpc>
              <a:buFontTx/>
              <a:buChar char="-"/>
            </a:pPr>
            <a:r>
              <a:rPr lang="en-US" sz="1600" dirty="0">
                <a:solidFill>
                  <a:srgbClr val="FFFFFF"/>
                </a:solidFill>
                <a:latin typeface="Arial" charset="0"/>
              </a:rPr>
              <a:t>Regulatory</a:t>
            </a:r>
            <a:r>
              <a:rPr lang="en-US" sz="1600" dirty="0" smtClean="0">
                <a:solidFill>
                  <a:srgbClr val="FFFFFF"/>
                </a:solidFill>
                <a:latin typeface="Arial" charset="0"/>
              </a:rPr>
              <a:t> and trade challenges</a:t>
            </a:r>
            <a:endParaRPr lang="en-US" sz="1600" dirty="0">
              <a:solidFill>
                <a:srgbClr val="FFFFFF"/>
              </a:solidFill>
              <a:latin typeface="Arial" charset="0"/>
            </a:endParaRPr>
          </a:p>
          <a:p>
            <a:pPr marL="285750" indent="-285750">
              <a:lnSpc>
                <a:spcPct val="120000"/>
              </a:lnSpc>
              <a:buFontTx/>
              <a:buChar char="-"/>
            </a:pPr>
            <a:r>
              <a:rPr lang="en-US" sz="1600" dirty="0" smtClean="0">
                <a:solidFill>
                  <a:srgbClr val="FFFFFF"/>
                </a:solidFill>
                <a:latin typeface="Arial" charset="0"/>
              </a:rPr>
              <a:t>Marketplace demands</a:t>
            </a:r>
          </a:p>
          <a:p>
            <a:pPr marL="285750" indent="-285750">
              <a:lnSpc>
                <a:spcPct val="120000"/>
              </a:lnSpc>
              <a:buFontTx/>
              <a:buChar char="-"/>
            </a:pPr>
            <a:r>
              <a:rPr lang="en-US" sz="1600" dirty="0" smtClean="0">
                <a:solidFill>
                  <a:srgbClr val="FFFFFF"/>
                </a:solidFill>
                <a:latin typeface="Arial" charset="0"/>
              </a:rPr>
              <a:t>Supply chain management</a:t>
            </a:r>
            <a:endParaRPr lang="en-US" sz="1400" dirty="0">
              <a:solidFill>
                <a:srgbClr val="FFFFFF"/>
              </a:solidFill>
              <a:latin typeface="Arial" charset="0"/>
            </a:endParaRPr>
          </a:p>
          <a:p>
            <a:pPr>
              <a:lnSpc>
                <a:spcPct val="120000"/>
              </a:lnSpc>
            </a:pPr>
            <a:endParaRPr lang="en-US" sz="1600" dirty="0">
              <a:solidFill>
                <a:srgbClr val="FFFFFF"/>
              </a:solidFill>
              <a:latin typeface="Arial" charset="0"/>
            </a:endParaRPr>
          </a:p>
          <a:p>
            <a:endParaRPr lang="en-US" sz="1200" dirty="0" err="1" smtClean="0">
              <a:solidFill>
                <a:srgbClr val="FFFFFF"/>
              </a:solidFill>
              <a:cs typeface="Arial" pitchFamily="34" charset="0"/>
            </a:endParaRPr>
          </a:p>
        </p:txBody>
      </p:sp>
      <p:grpSp>
        <p:nvGrpSpPr>
          <p:cNvPr id="13" name="Group 12"/>
          <p:cNvGrpSpPr/>
          <p:nvPr/>
        </p:nvGrpSpPr>
        <p:grpSpPr>
          <a:xfrm>
            <a:off x="453729" y="424501"/>
            <a:ext cx="3479802" cy="1440111"/>
            <a:chOff x="457198" y="2336021"/>
            <a:chExt cx="3479802" cy="1440111"/>
          </a:xfrm>
        </p:grpSpPr>
        <p:cxnSp>
          <p:nvCxnSpPr>
            <p:cNvPr id="14" name="Straight Connector 13"/>
            <p:cNvCxnSpPr/>
            <p:nvPr/>
          </p:nvCxnSpPr>
          <p:spPr>
            <a:xfrm>
              <a:off x="458986" y="2338939"/>
              <a:ext cx="3478014" cy="0"/>
            </a:xfrm>
            <a:prstGeom prst="line">
              <a:avLst/>
            </a:prstGeom>
            <a:ln w="6350" cap="flat" cmpd="sng" algn="ctr">
              <a:solidFill>
                <a:schemeClr val="bg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457198" y="2336021"/>
              <a:ext cx="0" cy="1440111"/>
            </a:xfrm>
            <a:prstGeom prst="line">
              <a:avLst/>
            </a:prstGeom>
            <a:ln w="6350" cap="flat" cmpd="sng" algn="ctr">
              <a:solidFill>
                <a:schemeClr val="bg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sp>
        <p:nvSpPr>
          <p:cNvPr id="16" name="Title 1"/>
          <p:cNvSpPr txBox="1">
            <a:spLocks/>
          </p:cNvSpPr>
          <p:nvPr/>
        </p:nvSpPr>
        <p:spPr bwMode="auto">
          <a:xfrm>
            <a:off x="581355" y="610525"/>
            <a:ext cx="8730070" cy="127494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defRPr/>
            </a:pPr>
            <a:r>
              <a:rPr lang="en-US" b="1" dirty="0" smtClean="0">
                <a:solidFill>
                  <a:srgbClr val="FFFFFF"/>
                </a:solidFill>
                <a:latin typeface="Arial"/>
                <a:cs typeface="Arial"/>
              </a:rPr>
              <a:t>AND HELP YOU NAVIGATE </a:t>
            </a:r>
            <a:endParaRPr lang="en-US" b="1" dirty="0">
              <a:solidFill>
                <a:srgbClr val="FFFFFF"/>
              </a:solidFill>
              <a:latin typeface="Arial"/>
              <a:cs typeface="Arial"/>
            </a:endParaRPr>
          </a:p>
          <a:p>
            <a:pPr>
              <a:lnSpc>
                <a:spcPct val="80000"/>
              </a:lnSpc>
              <a:defRPr/>
            </a:pPr>
            <a:r>
              <a:rPr lang="en-US" sz="6000" b="1" dirty="0" smtClean="0">
                <a:solidFill>
                  <a:srgbClr val="FFFFFF"/>
                </a:solidFill>
                <a:latin typeface="Arial"/>
                <a:cs typeface="Arial"/>
              </a:rPr>
              <a:t>GLOBAL TRADE</a:t>
            </a:r>
          </a:p>
        </p:txBody>
      </p:sp>
      <p:pic>
        <p:nvPicPr>
          <p:cNvPr id="18" name="Picture 17" descr="3.eps"/>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033671" y="2472622"/>
            <a:ext cx="3581400" cy="2425700"/>
          </a:xfrm>
          <a:prstGeom prst="rect">
            <a:avLst/>
          </a:prstGeom>
        </p:spPr>
      </p:pic>
      <p:pic>
        <p:nvPicPr>
          <p:cNvPr id="10" name="Picture 9" descr="UL_Enterprise_wht.pn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883910" y="2593975"/>
            <a:ext cx="1819872" cy="1819872"/>
          </a:xfrm>
          <a:prstGeom prst="rect">
            <a:avLst/>
          </a:prstGeom>
        </p:spPr>
      </p:pic>
      <p:sp>
        <p:nvSpPr>
          <p:cNvPr id="11" name="Slide Number Placeholder 5"/>
          <p:cNvSpPr>
            <a:spLocks noGrp="1"/>
          </p:cNvSpPr>
          <p:nvPr>
            <p:ph type="sldNum" sz="quarter" idx="4"/>
          </p:nvPr>
        </p:nvSpPr>
        <p:spPr>
          <a:xfrm>
            <a:off x="8045450" y="6386513"/>
            <a:ext cx="641350" cy="365125"/>
          </a:xfrm>
          <a:prstGeom prst="rect">
            <a:avLst/>
          </a:prstGeom>
          <a:noFill/>
        </p:spPr>
        <p:txBody>
          <a:bodyPr vert="horz" wrap="square" lIns="91440" tIns="45720" rIns="91440" bIns="45720" numCol="1" anchor="ctr" anchorCtr="0" compatLnSpc="1">
            <a:prstTxWarp prst="textNoShape">
              <a:avLst/>
            </a:prstTxWarp>
          </a:bodyPr>
          <a:lstStyle>
            <a:lvl1pPr algn="r">
              <a:defRPr sz="1000">
                <a:solidFill>
                  <a:schemeClr val="bg1"/>
                </a:solidFill>
              </a:defRPr>
            </a:lvl1pPr>
          </a:lstStyle>
          <a:p>
            <a:fld id="{3E3E256E-47C9-4E7F-894C-0F3D397BD5C4}" type="slidenum">
              <a:rPr lang="en-US" smtClean="0">
                <a:solidFill>
                  <a:srgbClr val="FFFFFF"/>
                </a:solidFill>
              </a:rPr>
              <a:pPr/>
              <a:t>5</a:t>
            </a:fld>
            <a:endParaRPr lang="en-US" dirty="0">
              <a:solidFill>
                <a:srgbClr val="FFFFFF"/>
              </a:solidFill>
            </a:endParaRPr>
          </a:p>
        </p:txBody>
      </p:sp>
    </p:spTree>
    <p:extLst>
      <p:ext uri="{BB962C8B-B14F-4D97-AF65-F5344CB8AC3E}">
        <p14:creationId xmlns:p14="http://schemas.microsoft.com/office/powerpoint/2010/main" val="1732814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4" name="Group 93"/>
          <p:cNvGrpSpPr/>
          <p:nvPr/>
        </p:nvGrpSpPr>
        <p:grpSpPr>
          <a:xfrm>
            <a:off x="453729" y="424501"/>
            <a:ext cx="5820218" cy="1440111"/>
            <a:chOff x="457198" y="2336021"/>
            <a:chExt cx="5820218" cy="1440111"/>
          </a:xfrm>
        </p:grpSpPr>
        <p:cxnSp>
          <p:nvCxnSpPr>
            <p:cNvPr id="95" name="Straight Connector 94"/>
            <p:cNvCxnSpPr/>
            <p:nvPr/>
          </p:nvCxnSpPr>
          <p:spPr>
            <a:xfrm>
              <a:off x="458986" y="2338939"/>
              <a:ext cx="5818430" cy="0"/>
            </a:xfrm>
            <a:prstGeom prst="line">
              <a:avLst/>
            </a:prstGeom>
            <a:ln w="6350" cap="flat" cmpd="sng" algn="ctr">
              <a:solidFill>
                <a:schemeClr val="bg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96" name="Straight Connector 95"/>
            <p:cNvCxnSpPr/>
            <p:nvPr/>
          </p:nvCxnSpPr>
          <p:spPr>
            <a:xfrm>
              <a:off x="457198" y="2336021"/>
              <a:ext cx="0" cy="1440111"/>
            </a:xfrm>
            <a:prstGeom prst="line">
              <a:avLst/>
            </a:prstGeom>
            <a:ln w="6350" cap="flat" cmpd="sng" algn="ctr">
              <a:solidFill>
                <a:schemeClr val="bg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sp>
        <p:nvSpPr>
          <p:cNvPr id="99" name="TextBox 98"/>
          <p:cNvSpPr txBox="1"/>
          <p:nvPr/>
        </p:nvSpPr>
        <p:spPr>
          <a:xfrm>
            <a:off x="349423" y="2163697"/>
            <a:ext cx="4377236" cy="4148828"/>
          </a:xfrm>
          <a:prstGeom prst="rect">
            <a:avLst/>
          </a:prstGeom>
          <a:noFill/>
        </p:spPr>
        <p:txBody>
          <a:bodyPr wrap="square" rtlCol="0">
            <a:spAutoFit/>
          </a:bodyPr>
          <a:lstStyle/>
          <a:p>
            <a:pPr>
              <a:lnSpc>
                <a:spcPct val="120000"/>
              </a:lnSpc>
            </a:pPr>
            <a:r>
              <a:rPr lang="en-US" sz="1600" dirty="0">
                <a:solidFill>
                  <a:srgbClr val="FFFFFF"/>
                </a:solidFill>
                <a:latin typeface="Arial" charset="0"/>
              </a:rPr>
              <a:t>Safety is evolving. </a:t>
            </a:r>
            <a:r>
              <a:rPr lang="en-US" sz="1600" dirty="0" smtClean="0">
                <a:solidFill>
                  <a:srgbClr val="FFFFFF"/>
                </a:solidFill>
                <a:latin typeface="Arial" charset="0"/>
              </a:rPr>
              <a:t>Complex </a:t>
            </a:r>
            <a:r>
              <a:rPr lang="en-US" sz="1600" dirty="0">
                <a:solidFill>
                  <a:srgbClr val="FFFFFF"/>
                </a:solidFill>
                <a:latin typeface="Arial" charset="0"/>
              </a:rPr>
              <a:t>issues of </a:t>
            </a:r>
            <a:r>
              <a:rPr lang="en-US" sz="1600" dirty="0" smtClean="0">
                <a:solidFill>
                  <a:srgbClr val="FFFFFF"/>
                </a:solidFill>
                <a:latin typeface="Arial" charset="0"/>
              </a:rPr>
              <a:t/>
            </a:r>
            <a:br>
              <a:rPr lang="en-US" sz="1600" dirty="0" smtClean="0">
                <a:solidFill>
                  <a:srgbClr val="FFFFFF"/>
                </a:solidFill>
                <a:latin typeface="Arial" charset="0"/>
              </a:rPr>
            </a:br>
            <a:r>
              <a:rPr lang="en-US" sz="1600" dirty="0" smtClean="0">
                <a:solidFill>
                  <a:srgbClr val="FFFFFF"/>
                </a:solidFill>
                <a:latin typeface="Arial" charset="0"/>
              </a:rPr>
              <a:t>today </a:t>
            </a:r>
            <a:r>
              <a:rPr lang="en-US" sz="1600" dirty="0">
                <a:solidFill>
                  <a:srgbClr val="FFFFFF"/>
                </a:solidFill>
                <a:latin typeface="Arial" charset="0"/>
              </a:rPr>
              <a:t>have replaced concerns of the past. </a:t>
            </a:r>
            <a:r>
              <a:rPr lang="en-US" sz="1600" dirty="0" smtClean="0">
                <a:solidFill>
                  <a:srgbClr val="FFFFFF"/>
                </a:solidFill>
                <a:latin typeface="Arial" charset="0"/>
              </a:rPr>
              <a:t/>
            </a:r>
            <a:br>
              <a:rPr lang="en-US" sz="1600" dirty="0" smtClean="0">
                <a:solidFill>
                  <a:srgbClr val="FFFFFF"/>
                </a:solidFill>
                <a:latin typeface="Arial" charset="0"/>
              </a:rPr>
            </a:br>
            <a:r>
              <a:rPr lang="en-US" sz="1600" dirty="0" smtClean="0">
                <a:solidFill>
                  <a:srgbClr val="FFFFFF"/>
                </a:solidFill>
                <a:latin typeface="Arial" charset="0"/>
              </a:rPr>
              <a:t>And </a:t>
            </a:r>
            <a:r>
              <a:rPr lang="en-US" sz="1600" dirty="0">
                <a:solidFill>
                  <a:srgbClr val="FFFFFF"/>
                </a:solidFill>
                <a:latin typeface="Arial" charset="0"/>
              </a:rPr>
              <a:t>the safety landscape of tomorrow is </a:t>
            </a:r>
            <a:r>
              <a:rPr lang="en-US" sz="1600" dirty="0" smtClean="0">
                <a:solidFill>
                  <a:srgbClr val="FFFFFF"/>
                </a:solidFill>
                <a:latin typeface="Arial" charset="0"/>
              </a:rPr>
              <a:t/>
            </a:r>
            <a:br>
              <a:rPr lang="en-US" sz="1600" dirty="0" smtClean="0">
                <a:solidFill>
                  <a:srgbClr val="FFFFFF"/>
                </a:solidFill>
                <a:latin typeface="Arial" charset="0"/>
              </a:rPr>
            </a:br>
            <a:r>
              <a:rPr lang="en-US" sz="1600" dirty="0" smtClean="0">
                <a:solidFill>
                  <a:srgbClr val="FFFFFF"/>
                </a:solidFill>
                <a:latin typeface="Arial" charset="0"/>
              </a:rPr>
              <a:t>yet </a:t>
            </a:r>
            <a:r>
              <a:rPr lang="en-US" sz="1600" dirty="0">
                <a:solidFill>
                  <a:srgbClr val="FFFFFF"/>
                </a:solidFill>
                <a:latin typeface="Arial" charset="0"/>
              </a:rPr>
              <a:t>to </a:t>
            </a:r>
            <a:r>
              <a:rPr lang="en-US" sz="1600" dirty="0" smtClean="0">
                <a:solidFill>
                  <a:srgbClr val="FFFFFF"/>
                </a:solidFill>
                <a:latin typeface="Arial" charset="0"/>
              </a:rPr>
              <a:t>be </a:t>
            </a:r>
            <a:r>
              <a:rPr lang="en-US" sz="1600" dirty="0">
                <a:solidFill>
                  <a:srgbClr val="FFFFFF"/>
                </a:solidFill>
                <a:latin typeface="Arial" charset="0"/>
              </a:rPr>
              <a:t>defined. </a:t>
            </a:r>
            <a:endParaRPr lang="en-US" sz="1600" dirty="0" smtClean="0">
              <a:solidFill>
                <a:srgbClr val="FFFFFF"/>
              </a:solidFill>
              <a:cs typeface="Arial" pitchFamily="34" charset="0"/>
            </a:endParaRPr>
          </a:p>
          <a:p>
            <a:pPr marL="285750" indent="-285750">
              <a:lnSpc>
                <a:spcPct val="120000"/>
              </a:lnSpc>
              <a:buFontTx/>
              <a:buChar char="-"/>
            </a:pPr>
            <a:r>
              <a:rPr lang="en-US" sz="1600" dirty="0" smtClean="0">
                <a:solidFill>
                  <a:srgbClr val="FFFFFF"/>
                </a:solidFill>
                <a:latin typeface="Arial" charset="0"/>
              </a:rPr>
              <a:t>Chemicals</a:t>
            </a:r>
          </a:p>
          <a:p>
            <a:pPr marL="285750" indent="-285750">
              <a:lnSpc>
                <a:spcPct val="120000"/>
              </a:lnSpc>
              <a:buFontTx/>
              <a:buChar char="-"/>
            </a:pPr>
            <a:r>
              <a:rPr lang="en-US" sz="1600" dirty="0" smtClean="0">
                <a:solidFill>
                  <a:srgbClr val="FFFFFF"/>
                </a:solidFill>
                <a:latin typeface="Arial" charset="0"/>
              </a:rPr>
              <a:t>Food </a:t>
            </a:r>
            <a:r>
              <a:rPr lang="en-US" sz="1600" dirty="0">
                <a:solidFill>
                  <a:srgbClr val="FFFFFF"/>
                </a:solidFill>
                <a:latin typeface="Arial" charset="0"/>
              </a:rPr>
              <a:t>and </a:t>
            </a:r>
            <a:r>
              <a:rPr lang="en-US" sz="1600" dirty="0" smtClean="0">
                <a:solidFill>
                  <a:srgbClr val="FFFFFF"/>
                </a:solidFill>
                <a:latin typeface="Arial" charset="0"/>
              </a:rPr>
              <a:t>water</a:t>
            </a:r>
          </a:p>
          <a:p>
            <a:pPr marL="285750" indent="-285750">
              <a:lnSpc>
                <a:spcPct val="120000"/>
              </a:lnSpc>
              <a:buFontTx/>
              <a:buChar char="-"/>
            </a:pPr>
            <a:r>
              <a:rPr lang="en-US" sz="1600" dirty="0" smtClean="0">
                <a:solidFill>
                  <a:srgbClr val="FFFFFF"/>
                </a:solidFill>
                <a:latin typeface="Arial" charset="0"/>
              </a:rPr>
              <a:t>Infrastructure</a:t>
            </a:r>
          </a:p>
          <a:p>
            <a:pPr marL="285750" indent="-285750">
              <a:lnSpc>
                <a:spcPct val="120000"/>
              </a:lnSpc>
              <a:buFontTx/>
              <a:buChar char="-"/>
            </a:pPr>
            <a:r>
              <a:rPr lang="en-US" sz="1600" dirty="0" smtClean="0">
                <a:solidFill>
                  <a:srgbClr val="FFFFFF"/>
                </a:solidFill>
                <a:latin typeface="Arial" charset="0"/>
              </a:rPr>
              <a:t>Initial </a:t>
            </a:r>
            <a:r>
              <a:rPr lang="en-US" sz="1600" dirty="0">
                <a:solidFill>
                  <a:srgbClr val="FFFFFF"/>
                </a:solidFill>
                <a:latin typeface="Arial" charset="0"/>
              </a:rPr>
              <a:t>adoption of </a:t>
            </a:r>
            <a:r>
              <a:rPr lang="en-US" sz="1600" dirty="0" smtClean="0">
                <a:solidFill>
                  <a:srgbClr val="FFFFFF"/>
                </a:solidFill>
                <a:latin typeface="Arial" charset="0"/>
              </a:rPr>
              <a:t>electricity</a:t>
            </a:r>
          </a:p>
          <a:p>
            <a:pPr marL="285750" indent="-285750">
              <a:lnSpc>
                <a:spcPct val="120000"/>
              </a:lnSpc>
              <a:buFontTx/>
              <a:buChar char="-"/>
            </a:pPr>
            <a:r>
              <a:rPr lang="en-US" sz="1600" dirty="0">
                <a:solidFill>
                  <a:srgbClr val="FFFFFF"/>
                </a:solidFill>
                <a:latin typeface="Arial" charset="0"/>
              </a:rPr>
              <a:t>Medical devices</a:t>
            </a:r>
          </a:p>
          <a:p>
            <a:pPr marL="285750" indent="-285750">
              <a:lnSpc>
                <a:spcPct val="120000"/>
              </a:lnSpc>
              <a:buFontTx/>
              <a:buChar char="-"/>
            </a:pPr>
            <a:r>
              <a:rPr lang="en-US" sz="1600" dirty="0" smtClean="0">
                <a:solidFill>
                  <a:srgbClr val="FFFFFF"/>
                </a:solidFill>
                <a:latin typeface="Arial" charset="0"/>
              </a:rPr>
              <a:t>Nanotechnology</a:t>
            </a:r>
            <a:endParaRPr lang="en-US" sz="1600" dirty="0">
              <a:solidFill>
                <a:srgbClr val="FFFFFF"/>
              </a:solidFill>
              <a:latin typeface="Arial" charset="0"/>
            </a:endParaRPr>
          </a:p>
          <a:p>
            <a:pPr marL="285750" indent="-285750">
              <a:lnSpc>
                <a:spcPct val="120000"/>
              </a:lnSpc>
              <a:buFontTx/>
              <a:buChar char="-"/>
            </a:pPr>
            <a:r>
              <a:rPr lang="en-US" sz="1600" dirty="0">
                <a:solidFill>
                  <a:srgbClr val="FFFFFF"/>
                </a:solidFill>
                <a:latin typeface="Arial" charset="0"/>
              </a:rPr>
              <a:t>New sustainability </a:t>
            </a:r>
            <a:r>
              <a:rPr lang="en-US" sz="1600" dirty="0" smtClean="0">
                <a:solidFill>
                  <a:srgbClr val="FFFFFF"/>
                </a:solidFill>
                <a:latin typeface="Arial" charset="0"/>
              </a:rPr>
              <a:t>breakthroughs</a:t>
            </a:r>
            <a:endParaRPr lang="en-US" sz="1600" dirty="0">
              <a:solidFill>
                <a:srgbClr val="FFFFFF"/>
              </a:solidFill>
              <a:latin typeface="Arial" charset="0"/>
            </a:endParaRPr>
          </a:p>
          <a:p>
            <a:pPr marL="285750" indent="-285750">
              <a:lnSpc>
                <a:spcPct val="120000"/>
              </a:lnSpc>
              <a:buFontTx/>
              <a:buChar char="-"/>
            </a:pPr>
            <a:r>
              <a:rPr lang="en-US" sz="1600" dirty="0" smtClean="0">
                <a:solidFill>
                  <a:srgbClr val="FFFFFF"/>
                </a:solidFill>
                <a:latin typeface="Arial" charset="0"/>
              </a:rPr>
              <a:t>Renewable energy</a:t>
            </a:r>
          </a:p>
          <a:p>
            <a:pPr marL="285750" indent="-285750">
              <a:lnSpc>
                <a:spcPct val="120000"/>
              </a:lnSpc>
              <a:buFontTx/>
              <a:buChar char="-"/>
            </a:pPr>
            <a:r>
              <a:rPr lang="en-US" sz="1600" dirty="0" smtClean="0">
                <a:solidFill>
                  <a:srgbClr val="FFFFFF"/>
                </a:solidFill>
                <a:latin typeface="Arial" charset="0"/>
              </a:rPr>
              <a:t>Wireless </a:t>
            </a:r>
            <a:r>
              <a:rPr lang="en-US" sz="1600" dirty="0">
                <a:solidFill>
                  <a:srgbClr val="FFFFFF"/>
                </a:solidFill>
                <a:latin typeface="Arial" charset="0"/>
              </a:rPr>
              <a:t>integration</a:t>
            </a:r>
          </a:p>
          <a:p>
            <a:pPr>
              <a:lnSpc>
                <a:spcPct val="120000"/>
              </a:lnSpc>
            </a:pPr>
            <a:endParaRPr lang="en-US" sz="1200" dirty="0" smtClean="0">
              <a:solidFill>
                <a:srgbClr val="FFFFFF"/>
              </a:solidFill>
              <a:cs typeface="Arial" pitchFamily="34" charset="0"/>
            </a:endParaRPr>
          </a:p>
        </p:txBody>
      </p:sp>
      <p:sp>
        <p:nvSpPr>
          <p:cNvPr id="9" name="Title 1"/>
          <p:cNvSpPr txBox="1">
            <a:spLocks/>
          </p:cNvSpPr>
          <p:nvPr/>
        </p:nvSpPr>
        <p:spPr bwMode="auto">
          <a:xfrm>
            <a:off x="581355" y="610525"/>
            <a:ext cx="8730070" cy="127494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defRPr/>
            </a:pPr>
            <a:r>
              <a:rPr lang="en-US" b="1" dirty="0" smtClean="0">
                <a:solidFill>
                  <a:srgbClr val="FFFFFF"/>
                </a:solidFill>
                <a:latin typeface="Arial"/>
                <a:cs typeface="Arial"/>
              </a:rPr>
              <a:t>THE DEFINITION OF SAFETY IS CONSTANTLY</a:t>
            </a:r>
            <a:endParaRPr lang="en-US" b="1" dirty="0">
              <a:solidFill>
                <a:srgbClr val="FFFFFF"/>
              </a:solidFill>
              <a:latin typeface="Arial"/>
              <a:cs typeface="Arial"/>
            </a:endParaRPr>
          </a:p>
          <a:p>
            <a:pPr>
              <a:lnSpc>
                <a:spcPct val="80000"/>
              </a:lnSpc>
              <a:defRPr/>
            </a:pPr>
            <a:r>
              <a:rPr lang="en-US" sz="6000" b="1" dirty="0" smtClean="0">
                <a:solidFill>
                  <a:srgbClr val="FFFFFF"/>
                </a:solidFill>
                <a:latin typeface="Arial"/>
                <a:cs typeface="Arial"/>
              </a:rPr>
              <a:t>EVOLVING</a:t>
            </a:r>
          </a:p>
        </p:txBody>
      </p:sp>
      <p:pic>
        <p:nvPicPr>
          <p:cNvPr id="8" name="Picture 7" descr="5.eps"/>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073531" y="1785636"/>
            <a:ext cx="3251200" cy="3467100"/>
          </a:xfrm>
          <a:prstGeom prst="rect">
            <a:avLst/>
          </a:prstGeom>
        </p:spPr>
      </p:pic>
      <p:pic>
        <p:nvPicPr>
          <p:cNvPr id="11" name="Picture 10" descr="UL_Enterprise_wht.pn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883910" y="2593975"/>
            <a:ext cx="1819872" cy="1819872"/>
          </a:xfrm>
          <a:prstGeom prst="rect">
            <a:avLst/>
          </a:prstGeom>
        </p:spPr>
      </p:pic>
      <p:sp>
        <p:nvSpPr>
          <p:cNvPr id="12" name="Slide Number Placeholder 5"/>
          <p:cNvSpPr>
            <a:spLocks noGrp="1"/>
          </p:cNvSpPr>
          <p:nvPr>
            <p:ph type="sldNum" sz="quarter" idx="4"/>
          </p:nvPr>
        </p:nvSpPr>
        <p:spPr>
          <a:xfrm>
            <a:off x="8045450" y="6386513"/>
            <a:ext cx="641350" cy="365125"/>
          </a:xfrm>
          <a:prstGeom prst="rect">
            <a:avLst/>
          </a:prstGeom>
          <a:noFill/>
        </p:spPr>
        <p:txBody>
          <a:bodyPr vert="horz" wrap="square" lIns="91440" tIns="45720" rIns="91440" bIns="45720" numCol="1" anchor="ctr" anchorCtr="0" compatLnSpc="1">
            <a:prstTxWarp prst="textNoShape">
              <a:avLst/>
            </a:prstTxWarp>
          </a:bodyPr>
          <a:lstStyle>
            <a:lvl1pPr algn="r">
              <a:defRPr sz="1000">
                <a:solidFill>
                  <a:schemeClr val="bg1"/>
                </a:solidFill>
              </a:defRPr>
            </a:lvl1pPr>
          </a:lstStyle>
          <a:p>
            <a:fld id="{3E3E256E-47C9-4E7F-894C-0F3D397BD5C4}" type="slidenum">
              <a:rPr lang="en-US" smtClean="0">
                <a:solidFill>
                  <a:srgbClr val="FFFFFF"/>
                </a:solidFill>
              </a:rPr>
              <a:pPr/>
              <a:t>6</a:t>
            </a:fld>
            <a:endParaRPr lang="en-US" dirty="0">
              <a:solidFill>
                <a:srgbClr val="FFFFFF"/>
              </a:solidFill>
            </a:endParaRPr>
          </a:p>
        </p:txBody>
      </p:sp>
    </p:spTree>
    <p:extLst>
      <p:ext uri="{BB962C8B-B14F-4D97-AF65-F5344CB8AC3E}">
        <p14:creationId xmlns:p14="http://schemas.microsoft.com/office/powerpoint/2010/main" val="22583951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Smart Grid domain </a:t>
            </a:r>
            <a:r>
              <a:rPr lang="en-US" dirty="0"/>
              <a:t>a</a:t>
            </a:r>
            <a:r>
              <a:rPr lang="en-US" dirty="0" smtClean="0"/>
              <a:t>rchitecture – products</a:t>
            </a:r>
            <a:endParaRPr lang="en-US" dirty="0"/>
          </a:p>
        </p:txBody>
      </p:sp>
      <p:sp>
        <p:nvSpPr>
          <p:cNvPr id="4" name="Slide Number Placeholder 3"/>
          <p:cNvSpPr>
            <a:spLocks noGrp="1"/>
          </p:cNvSpPr>
          <p:nvPr>
            <p:ph type="sldNum" sz="quarter" idx="10"/>
          </p:nvPr>
        </p:nvSpPr>
        <p:spPr/>
        <p:txBody>
          <a:bodyPr/>
          <a:lstStyle/>
          <a:p>
            <a:fld id="{F4E6D2B2-1B4E-AE4B-8F03-52C3424B26B5}" type="slidenum">
              <a:rPr lang="en-US" smtClean="0"/>
              <a:pPr/>
              <a:t>7</a:t>
            </a:fld>
            <a:endParaRPr lang="en-US"/>
          </a:p>
        </p:txBody>
      </p:sp>
      <p:cxnSp>
        <p:nvCxnSpPr>
          <p:cNvPr id="9" name="Straight Arrow Connector 8"/>
          <p:cNvCxnSpPr/>
          <p:nvPr/>
        </p:nvCxnSpPr>
        <p:spPr>
          <a:xfrm>
            <a:off x="1733265" y="3254990"/>
            <a:ext cx="696035" cy="0"/>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17" name="Rectangle 16"/>
          <p:cNvSpPr/>
          <p:nvPr/>
        </p:nvSpPr>
        <p:spPr>
          <a:xfrm>
            <a:off x="7069540" y="2006221"/>
            <a:ext cx="941696" cy="22952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err="1" smtClean="0">
              <a:latin typeface="Arial" pitchFamily="34" charset="0"/>
              <a:cs typeface="Arial" pitchFamily="34" charset="0"/>
            </a:endParaRPr>
          </a:p>
        </p:txBody>
      </p:sp>
      <p:pic>
        <p:nvPicPr>
          <p:cNvPr id="1036" name="Picture 12" descr="http://t1.gstatic.com/images?q=tbn:ANd9GcTmG_0sIrzN8yl-gY5X40DEOsoW3INDmOy6VzZlB_Z4hJRjJVJl"/>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058582" y="3379260"/>
            <a:ext cx="558728" cy="558729"/>
          </a:xfrm>
          <a:prstGeom prst="rect">
            <a:avLst/>
          </a:prstGeom>
          <a:noFill/>
          <a:extLst>
            <a:ext uri="{909E8E84-426E-40DD-AFC4-6F175D3DCCD1}">
              <a14:hiddenFill xmlns:a14="http://schemas.microsoft.com/office/drawing/2010/main">
                <a:solidFill>
                  <a:srgbClr val="FFFFFF"/>
                </a:solidFill>
              </a14:hiddenFill>
            </a:ext>
          </a:extLst>
        </p:spPr>
      </p:pic>
      <p:cxnSp>
        <p:nvCxnSpPr>
          <p:cNvPr id="28" name="Straight Arrow Connector 27"/>
          <p:cNvCxnSpPr/>
          <p:nvPr/>
        </p:nvCxnSpPr>
        <p:spPr>
          <a:xfrm>
            <a:off x="4880331" y="3320118"/>
            <a:ext cx="928933" cy="0"/>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grpSp>
        <p:nvGrpSpPr>
          <p:cNvPr id="3" name="Group 2"/>
          <p:cNvGrpSpPr/>
          <p:nvPr/>
        </p:nvGrpSpPr>
        <p:grpSpPr>
          <a:xfrm>
            <a:off x="218364" y="1576891"/>
            <a:ext cx="8821421" cy="3258178"/>
            <a:chOff x="218364" y="1576891"/>
            <a:chExt cx="8821421" cy="3258178"/>
          </a:xfrm>
        </p:grpSpPr>
        <p:grpSp>
          <p:nvGrpSpPr>
            <p:cNvPr id="6" name="Group 5"/>
            <p:cNvGrpSpPr/>
            <p:nvPr/>
          </p:nvGrpSpPr>
          <p:grpSpPr>
            <a:xfrm>
              <a:off x="218364" y="2129537"/>
              <a:ext cx="1460662" cy="2278202"/>
              <a:chOff x="218364" y="1978925"/>
              <a:chExt cx="1815152" cy="2463059"/>
            </a:xfrm>
          </p:grpSpPr>
          <p:sp>
            <p:nvSpPr>
              <p:cNvPr id="5" name="Rectangle 4"/>
              <p:cNvSpPr/>
              <p:nvPr/>
            </p:nvSpPr>
            <p:spPr>
              <a:xfrm>
                <a:off x="218364" y="1978925"/>
                <a:ext cx="1815152" cy="2463059"/>
              </a:xfrm>
              <a:prstGeom prst="rect">
                <a:avLst/>
              </a:prstGeom>
              <a:noFill/>
              <a:ln>
                <a:solidFill>
                  <a:schemeClr val="tx1"/>
                </a:solidFill>
                <a:prstDash val="lg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err="1" smtClean="0">
                  <a:latin typeface="Arial" pitchFamily="34" charset="0"/>
                  <a:cs typeface="Arial" pitchFamily="34" charset="0"/>
                </a:endParaRPr>
              </a:p>
            </p:txBody>
          </p:sp>
          <p:pic>
            <p:nvPicPr>
              <p:cNvPr id="1026" name="Picture 2" descr="http://t2.gstatic.com/images?q=tbn:ANd9GcSNaN-skXiBQpXviTRRNYayYBd7dfErp4PXTxDW6tPU0uSedQRx2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372942" y="2167751"/>
                <a:ext cx="618888" cy="116230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t3.gstatic.com/images?q=tbn:ANd9GcTGqTGa7ngO-AXsTPOCgTd_nwSFr_e0v2wBKeXZvvyVN4quu4SwsA"/>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572853" y="3516996"/>
                <a:ext cx="1106173" cy="740131"/>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2" name="Group 11"/>
            <p:cNvGrpSpPr/>
            <p:nvPr/>
          </p:nvGrpSpPr>
          <p:grpSpPr>
            <a:xfrm>
              <a:off x="2449959" y="1978925"/>
              <a:ext cx="2348493" cy="2450547"/>
              <a:chOff x="3255187" y="1951629"/>
              <a:chExt cx="2743200" cy="2634019"/>
            </a:xfrm>
          </p:grpSpPr>
          <p:sp>
            <p:nvSpPr>
              <p:cNvPr id="7" name="Rectangle 6"/>
              <p:cNvSpPr/>
              <p:nvPr/>
            </p:nvSpPr>
            <p:spPr>
              <a:xfrm>
                <a:off x="3255187" y="1951629"/>
                <a:ext cx="2743200" cy="2634019"/>
              </a:xfrm>
              <a:prstGeom prst="rect">
                <a:avLst/>
              </a:prstGeom>
              <a:noFill/>
              <a:ln>
                <a:solidFill>
                  <a:schemeClr val="tx1"/>
                </a:solidFill>
                <a:prstDash val="lg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err="1" smtClean="0">
                  <a:latin typeface="Arial" pitchFamily="34" charset="0"/>
                  <a:cs typeface="Arial" pitchFamily="34" charset="0"/>
                </a:endParaRPr>
              </a:p>
            </p:txBody>
          </p:sp>
          <p:pic>
            <p:nvPicPr>
              <p:cNvPr id="1030" name="Picture 6" descr="http://t2.gstatic.com/images?q=tbn:ANd9GcQTBlQIW1c70270IxD7GvNEbr3Mnl0Suh-UZQUxkoU2lW4rF7bk_Q"/>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3337075" y="3585237"/>
                <a:ext cx="1275807" cy="856747"/>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t2.gstatic.com/images?q=tbn:ANd9GcQ1LC80yzffz3v0QWUETzAwQ5e5ppacmAO_DrmWLhQNBPJJ4NZ0"/>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4612883" y="3586680"/>
                <a:ext cx="1319213" cy="866775"/>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1034" name="Picture 10" descr="http://t2.gstatic.com/images?q=tbn:ANd9GcTVYDa_WARARsu9TAqgbrVjMm21HPKzOt1ejnHmhdX2HsBn0ClpUw"/>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3622086" y="2198336"/>
                <a:ext cx="1981594" cy="1318661"/>
              </a:xfrm>
              <a:prstGeom prst="rect">
                <a:avLst/>
              </a:prstGeom>
              <a:noFill/>
              <a:extLst>
                <a:ext uri="{909E8E84-426E-40DD-AFC4-6F175D3DCCD1}">
                  <a14:hiddenFill xmlns:a14="http://schemas.microsoft.com/office/drawing/2010/main">
                    <a:solidFill>
                      <a:srgbClr val="FFFFFF"/>
                    </a:solidFill>
                  </a14:hiddenFill>
                </a:ext>
              </a:extLst>
            </p:spPr>
          </p:pic>
        </p:grpSp>
        <p:pic>
          <p:nvPicPr>
            <p:cNvPr id="18" name="Picture 2" descr="DomainCustomer_20090917a.png"/>
            <p:cNvPicPr>
              <a:picLocks noChangeAspect="1" noChangeArrowheads="1"/>
            </p:cNvPicPr>
            <p:nvPr/>
          </p:nvPicPr>
          <p:blipFill>
            <a:blip r:embed="rId8" cstate="email">
              <a:extLst>
                <a:ext uri="{28A0092B-C50C-407E-A947-70E740481C1C}">
                  <a14:useLocalDpi xmlns:a14="http://schemas.microsoft.com/office/drawing/2010/main"/>
                </a:ext>
              </a:extLst>
            </a:blip>
            <a:srcRect/>
            <a:stretch>
              <a:fillRect/>
            </a:stretch>
          </p:blipFill>
          <p:spPr bwMode="auto">
            <a:xfrm>
              <a:off x="5850208" y="1978925"/>
              <a:ext cx="3101287" cy="2428814"/>
            </a:xfrm>
            <a:prstGeom prst="rect">
              <a:avLst/>
            </a:prstGeom>
            <a:noFill/>
            <a:ln>
              <a:solidFill>
                <a:schemeClr val="tx1"/>
              </a:solidFill>
              <a:prstDash val="lgDash"/>
            </a:ln>
            <a:extLst>
              <a:ext uri="{909E8E84-426E-40DD-AFC4-6F175D3DCCD1}">
                <a14:hiddenFill xmlns:a14="http://schemas.microsoft.com/office/drawing/2010/main">
                  <a:solidFill>
                    <a:srgbClr val="FFFFFF"/>
                  </a:solidFill>
                </a14:hiddenFill>
              </a:ext>
            </a:extLst>
          </p:spPr>
        </p:pic>
        <p:sp>
          <p:nvSpPr>
            <p:cNvPr id="19" name="TextBox 18"/>
            <p:cNvSpPr txBox="1"/>
            <p:nvPr/>
          </p:nvSpPr>
          <p:spPr>
            <a:xfrm>
              <a:off x="342754" y="1636889"/>
              <a:ext cx="1326004" cy="369332"/>
            </a:xfrm>
            <a:prstGeom prst="rect">
              <a:avLst/>
            </a:prstGeom>
            <a:noFill/>
          </p:spPr>
          <p:txBody>
            <a:bodyPr wrap="none" rtlCol="0">
              <a:spAutoFit/>
            </a:bodyPr>
            <a:lstStyle/>
            <a:p>
              <a:r>
                <a:rPr lang="en-US" dirty="0" smtClean="0">
                  <a:latin typeface="Arial" pitchFamily="34" charset="0"/>
                  <a:cs typeface="Arial" pitchFamily="34" charset="0"/>
                </a:rPr>
                <a:t>Generation</a:t>
              </a:r>
            </a:p>
          </p:txBody>
        </p:sp>
        <p:sp>
          <p:nvSpPr>
            <p:cNvPr id="25" name="TextBox 24"/>
            <p:cNvSpPr txBox="1"/>
            <p:nvPr/>
          </p:nvSpPr>
          <p:spPr>
            <a:xfrm>
              <a:off x="2212320" y="1576891"/>
              <a:ext cx="2984535" cy="369332"/>
            </a:xfrm>
            <a:prstGeom prst="rect">
              <a:avLst/>
            </a:prstGeom>
            <a:noFill/>
          </p:spPr>
          <p:txBody>
            <a:bodyPr wrap="none" rtlCol="0">
              <a:spAutoFit/>
            </a:bodyPr>
            <a:lstStyle/>
            <a:p>
              <a:r>
                <a:rPr lang="en-US" dirty="0" smtClean="0">
                  <a:latin typeface="Arial" pitchFamily="34" charset="0"/>
                  <a:cs typeface="Arial" pitchFamily="34" charset="0"/>
                </a:rPr>
                <a:t>Transmission &amp; Distribution</a:t>
              </a:r>
            </a:p>
          </p:txBody>
        </p:sp>
        <p:sp>
          <p:nvSpPr>
            <p:cNvPr id="20" name="TextBox 19"/>
            <p:cNvSpPr txBox="1"/>
            <p:nvPr/>
          </p:nvSpPr>
          <p:spPr>
            <a:xfrm>
              <a:off x="6223379" y="1577887"/>
              <a:ext cx="2377574" cy="369332"/>
            </a:xfrm>
            <a:prstGeom prst="rect">
              <a:avLst/>
            </a:prstGeom>
            <a:noFill/>
          </p:spPr>
          <p:txBody>
            <a:bodyPr wrap="none" rtlCol="0">
              <a:spAutoFit/>
            </a:bodyPr>
            <a:lstStyle/>
            <a:p>
              <a:r>
                <a:rPr lang="en-US" dirty="0" smtClean="0">
                  <a:latin typeface="Arial" pitchFamily="34" charset="0"/>
                  <a:cs typeface="Arial" pitchFamily="34" charset="0"/>
                </a:rPr>
                <a:t>Industrial/ Consumer </a:t>
              </a:r>
            </a:p>
          </p:txBody>
        </p:sp>
        <p:sp>
          <p:nvSpPr>
            <p:cNvPr id="23" name="TextBox 22"/>
            <p:cNvSpPr txBox="1"/>
            <p:nvPr/>
          </p:nvSpPr>
          <p:spPr>
            <a:xfrm>
              <a:off x="5617310" y="4527292"/>
              <a:ext cx="3422475" cy="307777"/>
            </a:xfrm>
            <a:prstGeom prst="rect">
              <a:avLst/>
            </a:prstGeom>
            <a:noFill/>
          </p:spPr>
          <p:txBody>
            <a:bodyPr wrap="none" rtlCol="0">
              <a:spAutoFit/>
            </a:bodyPr>
            <a:lstStyle/>
            <a:p>
              <a:r>
                <a:rPr lang="en-US" sz="1400" dirty="0" smtClean="0">
                  <a:latin typeface="Arial" pitchFamily="34" charset="0"/>
                  <a:cs typeface="Arial" pitchFamily="34" charset="0"/>
                </a:rPr>
                <a:t>Factory/ Building Automation, HEMS, EV</a:t>
              </a:r>
            </a:p>
          </p:txBody>
        </p:sp>
      </p:grpSp>
      <p:sp>
        <p:nvSpPr>
          <p:cNvPr id="8" name="Rectangle 7"/>
          <p:cNvSpPr/>
          <p:nvPr/>
        </p:nvSpPr>
        <p:spPr>
          <a:xfrm>
            <a:off x="211726" y="4681180"/>
            <a:ext cx="1869556" cy="1308050"/>
          </a:xfrm>
          <a:prstGeom prst="rect">
            <a:avLst/>
          </a:prstGeom>
        </p:spPr>
        <p:txBody>
          <a:bodyPr wrap="square">
            <a:spAutoFit/>
          </a:bodyPr>
          <a:lstStyle/>
          <a:p>
            <a:pPr marL="109538" indent="-109538" eaLnBrk="1" hangingPunct="1">
              <a:spcBef>
                <a:spcPts val="300"/>
              </a:spcBef>
              <a:spcAft>
                <a:spcPts val="300"/>
              </a:spcAft>
              <a:buFont typeface="Arial" pitchFamily="34" charset="0"/>
              <a:buChar char="•"/>
            </a:pPr>
            <a:r>
              <a:rPr lang="en-US" sz="1600" dirty="0">
                <a:solidFill>
                  <a:schemeClr val="tx2">
                    <a:lumMod val="75000"/>
                  </a:schemeClr>
                </a:solidFill>
                <a:cs typeface="Arial" pitchFamily="34" charset="0"/>
              </a:rPr>
              <a:t>Large Wind</a:t>
            </a:r>
          </a:p>
          <a:p>
            <a:pPr marL="109538" indent="-109538" eaLnBrk="1" hangingPunct="1">
              <a:spcBef>
                <a:spcPts val="300"/>
              </a:spcBef>
              <a:spcAft>
                <a:spcPts val="300"/>
              </a:spcAft>
              <a:buFont typeface="Arial" pitchFamily="34" charset="0"/>
              <a:buChar char="•"/>
            </a:pPr>
            <a:r>
              <a:rPr lang="en-US" sz="1600" dirty="0">
                <a:solidFill>
                  <a:schemeClr val="tx2">
                    <a:lumMod val="75000"/>
                  </a:schemeClr>
                </a:solidFill>
                <a:cs typeface="Arial" pitchFamily="34" charset="0"/>
              </a:rPr>
              <a:t>Photovoltaic</a:t>
            </a:r>
          </a:p>
          <a:p>
            <a:pPr marL="109538" indent="-109538" eaLnBrk="1" hangingPunct="1">
              <a:spcBef>
                <a:spcPts val="300"/>
              </a:spcBef>
              <a:spcAft>
                <a:spcPts val="300"/>
              </a:spcAft>
              <a:buFont typeface="Arial" pitchFamily="34" charset="0"/>
              <a:buChar char="•"/>
            </a:pPr>
            <a:r>
              <a:rPr lang="en-US" sz="1600" dirty="0">
                <a:solidFill>
                  <a:schemeClr val="tx2">
                    <a:lumMod val="75000"/>
                  </a:schemeClr>
                </a:solidFill>
                <a:cs typeface="Arial" pitchFamily="34" charset="0"/>
              </a:rPr>
              <a:t>Energy Storage</a:t>
            </a:r>
          </a:p>
          <a:p>
            <a:pPr marL="109538" indent="-109538" eaLnBrk="1" hangingPunct="1">
              <a:spcBef>
                <a:spcPts val="300"/>
              </a:spcBef>
              <a:spcAft>
                <a:spcPts val="300"/>
              </a:spcAft>
              <a:buFont typeface="Arial" pitchFamily="34" charset="0"/>
              <a:buChar char="•"/>
            </a:pPr>
            <a:r>
              <a:rPr lang="en-US" sz="1600" dirty="0">
                <a:solidFill>
                  <a:schemeClr val="tx2">
                    <a:lumMod val="75000"/>
                  </a:schemeClr>
                </a:solidFill>
                <a:cs typeface="Arial" pitchFamily="34" charset="0"/>
              </a:rPr>
              <a:t>Invertors</a:t>
            </a:r>
          </a:p>
        </p:txBody>
      </p:sp>
      <p:sp>
        <p:nvSpPr>
          <p:cNvPr id="10" name="Rectangle 9"/>
          <p:cNvSpPr/>
          <p:nvPr/>
        </p:nvSpPr>
        <p:spPr>
          <a:xfrm>
            <a:off x="5489093" y="4948571"/>
            <a:ext cx="3160893" cy="1308050"/>
          </a:xfrm>
          <a:prstGeom prst="rect">
            <a:avLst/>
          </a:prstGeom>
        </p:spPr>
        <p:txBody>
          <a:bodyPr wrap="square">
            <a:spAutoFit/>
          </a:bodyPr>
          <a:lstStyle/>
          <a:p>
            <a:pPr marL="109538" indent="-109538" eaLnBrk="1" hangingPunct="1">
              <a:spcBef>
                <a:spcPts val="300"/>
              </a:spcBef>
              <a:spcAft>
                <a:spcPts val="300"/>
              </a:spcAft>
              <a:buFont typeface="Arial" pitchFamily="34" charset="0"/>
              <a:buChar char="•"/>
            </a:pPr>
            <a:r>
              <a:rPr lang="en-US" sz="1600" dirty="0">
                <a:solidFill>
                  <a:schemeClr val="tx2">
                    <a:lumMod val="75000"/>
                  </a:schemeClr>
                </a:solidFill>
                <a:cs typeface="Arial" pitchFamily="34" charset="0"/>
              </a:rPr>
              <a:t>Small Wind</a:t>
            </a:r>
          </a:p>
          <a:p>
            <a:pPr marL="109538" indent="-109538" eaLnBrk="1" hangingPunct="1">
              <a:spcBef>
                <a:spcPts val="300"/>
              </a:spcBef>
              <a:spcAft>
                <a:spcPts val="300"/>
              </a:spcAft>
              <a:buFont typeface="Arial" pitchFamily="34" charset="0"/>
              <a:buChar char="•"/>
            </a:pPr>
            <a:r>
              <a:rPr lang="en-US" sz="1600" dirty="0">
                <a:solidFill>
                  <a:schemeClr val="tx2">
                    <a:lumMod val="75000"/>
                  </a:schemeClr>
                </a:solidFill>
                <a:cs typeface="Arial" pitchFamily="34" charset="0"/>
              </a:rPr>
              <a:t>Meters</a:t>
            </a:r>
          </a:p>
          <a:p>
            <a:pPr marL="109538" indent="-109538" eaLnBrk="1" hangingPunct="1">
              <a:spcBef>
                <a:spcPts val="300"/>
              </a:spcBef>
              <a:spcAft>
                <a:spcPts val="300"/>
              </a:spcAft>
              <a:buFont typeface="Arial" pitchFamily="34" charset="0"/>
              <a:buChar char="•"/>
            </a:pPr>
            <a:r>
              <a:rPr lang="en-US" sz="1600" dirty="0">
                <a:solidFill>
                  <a:schemeClr val="tx2">
                    <a:lumMod val="75000"/>
                  </a:schemeClr>
                </a:solidFill>
                <a:cs typeface="Arial" pitchFamily="34" charset="0"/>
              </a:rPr>
              <a:t>Smart Enabled Appliances</a:t>
            </a:r>
          </a:p>
          <a:p>
            <a:pPr marL="109538" indent="-109538" eaLnBrk="1" hangingPunct="1">
              <a:spcBef>
                <a:spcPts val="300"/>
              </a:spcBef>
              <a:spcAft>
                <a:spcPts val="300"/>
              </a:spcAft>
              <a:buFont typeface="Arial" pitchFamily="34" charset="0"/>
              <a:buChar char="•"/>
            </a:pPr>
            <a:r>
              <a:rPr lang="en-US" sz="1600" dirty="0">
                <a:solidFill>
                  <a:schemeClr val="tx2">
                    <a:lumMod val="75000"/>
                  </a:schemeClr>
                </a:solidFill>
                <a:cs typeface="Arial" pitchFamily="34" charset="0"/>
              </a:rPr>
              <a:t>Plug-In Electric Vehicles</a:t>
            </a:r>
          </a:p>
        </p:txBody>
      </p:sp>
      <p:sp>
        <p:nvSpPr>
          <p:cNvPr id="11" name="TextBox 10"/>
          <p:cNvSpPr txBox="1"/>
          <p:nvPr/>
        </p:nvSpPr>
        <p:spPr>
          <a:xfrm>
            <a:off x="2520064" y="4630349"/>
            <a:ext cx="2938946" cy="1954381"/>
          </a:xfrm>
          <a:prstGeom prst="rect">
            <a:avLst/>
          </a:prstGeom>
          <a:noFill/>
        </p:spPr>
        <p:txBody>
          <a:bodyPr wrap="none" rtlCol="0">
            <a:spAutoFit/>
          </a:bodyPr>
          <a:lstStyle/>
          <a:p>
            <a:pPr marL="109538" indent="-109538" eaLnBrk="1" hangingPunct="1">
              <a:spcBef>
                <a:spcPts val="300"/>
              </a:spcBef>
              <a:spcAft>
                <a:spcPts val="300"/>
              </a:spcAft>
              <a:buFont typeface="Arial" pitchFamily="34" charset="0"/>
              <a:buChar char="•"/>
            </a:pPr>
            <a:r>
              <a:rPr lang="en-US" sz="1600" dirty="0">
                <a:solidFill>
                  <a:schemeClr val="tx2">
                    <a:lumMod val="75000"/>
                  </a:schemeClr>
                </a:solidFill>
                <a:cs typeface="Arial" pitchFamily="34" charset="0"/>
              </a:rPr>
              <a:t>Transformers</a:t>
            </a:r>
          </a:p>
          <a:p>
            <a:pPr marL="109538" indent="-109538" eaLnBrk="1" hangingPunct="1">
              <a:spcBef>
                <a:spcPts val="300"/>
              </a:spcBef>
              <a:spcAft>
                <a:spcPts val="300"/>
              </a:spcAft>
              <a:buFont typeface="Arial" pitchFamily="34" charset="0"/>
              <a:buChar char="•"/>
            </a:pPr>
            <a:r>
              <a:rPr lang="en-US" sz="1600" dirty="0">
                <a:solidFill>
                  <a:schemeClr val="tx2">
                    <a:lumMod val="75000"/>
                  </a:schemeClr>
                </a:solidFill>
                <a:cs typeface="Arial" pitchFamily="34" charset="0"/>
              </a:rPr>
              <a:t>Insulators</a:t>
            </a:r>
          </a:p>
          <a:p>
            <a:pPr marL="109538" indent="-109538" eaLnBrk="1" hangingPunct="1">
              <a:spcBef>
                <a:spcPts val="300"/>
              </a:spcBef>
              <a:spcAft>
                <a:spcPts val="300"/>
              </a:spcAft>
              <a:buFont typeface="Arial" pitchFamily="34" charset="0"/>
              <a:buChar char="•"/>
            </a:pPr>
            <a:r>
              <a:rPr lang="en-US" sz="1600" dirty="0">
                <a:solidFill>
                  <a:schemeClr val="tx2">
                    <a:lumMod val="75000"/>
                  </a:schemeClr>
                </a:solidFill>
                <a:cs typeface="Arial" pitchFamily="34" charset="0"/>
              </a:rPr>
              <a:t>Disconnect Switches</a:t>
            </a:r>
          </a:p>
          <a:p>
            <a:pPr marL="109538" indent="-109538" eaLnBrk="1" hangingPunct="1">
              <a:spcBef>
                <a:spcPts val="300"/>
              </a:spcBef>
              <a:spcAft>
                <a:spcPts val="300"/>
              </a:spcAft>
              <a:buFont typeface="Arial" pitchFamily="34" charset="0"/>
              <a:buChar char="•"/>
            </a:pPr>
            <a:r>
              <a:rPr lang="en-US" sz="1600" dirty="0">
                <a:solidFill>
                  <a:schemeClr val="tx2">
                    <a:lumMod val="75000"/>
                  </a:schemeClr>
                </a:solidFill>
                <a:cs typeface="Arial" pitchFamily="34" charset="0"/>
              </a:rPr>
              <a:t>Switchgear</a:t>
            </a:r>
          </a:p>
          <a:p>
            <a:pPr marL="109538" indent="-109538" eaLnBrk="1" hangingPunct="1">
              <a:spcBef>
                <a:spcPts val="300"/>
              </a:spcBef>
              <a:spcAft>
                <a:spcPts val="300"/>
              </a:spcAft>
              <a:buFont typeface="Arial" pitchFamily="34" charset="0"/>
              <a:buChar char="•"/>
            </a:pPr>
            <a:r>
              <a:rPr lang="en-US" sz="1600" dirty="0">
                <a:solidFill>
                  <a:schemeClr val="tx2">
                    <a:lumMod val="75000"/>
                  </a:schemeClr>
                </a:solidFill>
                <a:cs typeface="Arial" pitchFamily="34" charset="0"/>
              </a:rPr>
              <a:t>Power conversion equipment</a:t>
            </a:r>
          </a:p>
          <a:p>
            <a:pPr marL="109538" indent="-109538" eaLnBrk="1" hangingPunct="1">
              <a:spcBef>
                <a:spcPts val="300"/>
              </a:spcBef>
              <a:spcAft>
                <a:spcPts val="300"/>
              </a:spcAft>
              <a:buFont typeface="Arial" pitchFamily="34" charset="0"/>
              <a:buChar char="•"/>
            </a:pPr>
            <a:r>
              <a:rPr lang="en-US" sz="1600" dirty="0">
                <a:solidFill>
                  <a:schemeClr val="tx2">
                    <a:lumMod val="75000"/>
                  </a:schemeClr>
                </a:solidFill>
                <a:cs typeface="Arial" pitchFamily="34" charset="0"/>
              </a:rPr>
              <a:t>Substation </a:t>
            </a:r>
            <a:r>
              <a:rPr lang="en-US" sz="1600" dirty="0" smtClean="0">
                <a:solidFill>
                  <a:schemeClr val="tx2">
                    <a:lumMod val="75000"/>
                  </a:schemeClr>
                </a:solidFill>
                <a:cs typeface="Arial" pitchFamily="34" charset="0"/>
              </a:rPr>
              <a:t>equipment</a:t>
            </a:r>
            <a:endParaRPr lang="en-US" sz="1600" dirty="0">
              <a:solidFill>
                <a:schemeClr val="tx2">
                  <a:lumMod val="75000"/>
                </a:schemeClr>
              </a:solidFill>
              <a:cs typeface="Arial" pitchFamily="34" charset="0"/>
            </a:endParaRPr>
          </a:p>
        </p:txBody>
      </p:sp>
      <p:sp>
        <p:nvSpPr>
          <p:cNvPr id="13" name="TextBox 12"/>
          <p:cNvSpPr txBox="1"/>
          <p:nvPr/>
        </p:nvSpPr>
        <p:spPr>
          <a:xfrm>
            <a:off x="4950660" y="3937989"/>
            <a:ext cx="774571" cy="369332"/>
          </a:xfrm>
          <a:prstGeom prst="rect">
            <a:avLst/>
          </a:prstGeom>
          <a:noFill/>
        </p:spPr>
        <p:txBody>
          <a:bodyPr wrap="none" rtlCol="0">
            <a:spAutoFit/>
          </a:bodyPr>
          <a:lstStyle/>
          <a:p>
            <a:r>
              <a:rPr lang="en-US" dirty="0" smtClean="0">
                <a:latin typeface="Arial" pitchFamily="34" charset="0"/>
                <a:cs typeface="Arial" pitchFamily="34" charset="0"/>
              </a:rPr>
              <a:t>Meter</a:t>
            </a:r>
          </a:p>
        </p:txBody>
      </p:sp>
    </p:spTree>
    <p:extLst>
      <p:ext uri="{BB962C8B-B14F-4D97-AF65-F5344CB8AC3E}">
        <p14:creationId xmlns:p14="http://schemas.microsoft.com/office/powerpoint/2010/main" val="27435184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274638"/>
            <a:ext cx="8495731" cy="1143000"/>
          </a:xfrm>
        </p:spPr>
        <p:txBody>
          <a:bodyPr/>
          <a:lstStyle/>
          <a:p>
            <a:r>
              <a:rPr lang="en-US" b="0" dirty="0" smtClean="0"/>
              <a:t>Smart Grid offers demand side management and load leveling opportunities</a:t>
            </a:r>
            <a:br>
              <a:rPr lang="en-US" b="0" dirty="0" smtClean="0"/>
            </a:br>
            <a:endParaRPr lang="en-US" b="0" dirty="0"/>
          </a:p>
        </p:txBody>
      </p:sp>
      <p:sp>
        <p:nvSpPr>
          <p:cNvPr id="3" name="Content Placeholder 2"/>
          <p:cNvSpPr>
            <a:spLocks noGrp="1"/>
          </p:cNvSpPr>
          <p:nvPr>
            <p:ph idx="1"/>
          </p:nvPr>
        </p:nvSpPr>
        <p:spPr>
          <a:xfrm>
            <a:off x="513145" y="1286303"/>
            <a:ext cx="8229600" cy="2262115"/>
          </a:xfrm>
        </p:spPr>
        <p:txBody>
          <a:bodyPr/>
          <a:lstStyle/>
          <a:p>
            <a:pPr>
              <a:spcBef>
                <a:spcPts val="600"/>
              </a:spcBef>
              <a:spcAft>
                <a:spcPts val="600"/>
              </a:spcAft>
              <a:buFont typeface="Arial" pitchFamily="34" charset="0"/>
              <a:buChar char="•"/>
            </a:pPr>
            <a:r>
              <a:rPr lang="en-US" sz="1800" dirty="0" smtClean="0"/>
              <a:t>Smart Grid benefits</a:t>
            </a:r>
          </a:p>
          <a:p>
            <a:pPr lvl="2">
              <a:spcAft>
                <a:spcPts val="600"/>
              </a:spcAft>
              <a:buFont typeface="Arial" pitchFamily="34" charset="0"/>
              <a:buChar char="•"/>
            </a:pPr>
            <a:r>
              <a:rPr lang="en-US" sz="1800" dirty="0" smtClean="0"/>
              <a:t>Allows the usage of power </a:t>
            </a:r>
            <a:r>
              <a:rPr lang="en-US" sz="1800" dirty="0"/>
              <a:t>more efficiently, </a:t>
            </a:r>
            <a:r>
              <a:rPr lang="en-US" sz="1800" dirty="0" smtClean="0"/>
              <a:t>reducing GHG emissions and increasing reliability </a:t>
            </a:r>
            <a:r>
              <a:rPr lang="en-US" sz="1800" dirty="0"/>
              <a:t>of electricity service. </a:t>
            </a:r>
            <a:endParaRPr lang="en-US" sz="1800" dirty="0" smtClean="0"/>
          </a:p>
          <a:p>
            <a:pPr lvl="2">
              <a:spcAft>
                <a:spcPts val="600"/>
              </a:spcAft>
              <a:buFont typeface="Arial" pitchFamily="34" charset="0"/>
              <a:buChar char="•"/>
            </a:pPr>
            <a:r>
              <a:rPr lang="en-US" sz="1800" dirty="0" smtClean="0"/>
              <a:t>Enables load </a:t>
            </a:r>
            <a:r>
              <a:rPr lang="en-US" sz="1800" dirty="0"/>
              <a:t>leveling of electricity supply and demand, so that more variable, renewable energy can be added to the grid. </a:t>
            </a:r>
            <a:endParaRPr lang="en-US" sz="1800" dirty="0" smtClean="0"/>
          </a:p>
          <a:p>
            <a:pPr lvl="2">
              <a:spcAft>
                <a:spcPts val="600"/>
              </a:spcAft>
              <a:buFont typeface="Arial" pitchFamily="34" charset="0"/>
              <a:buChar char="•"/>
            </a:pPr>
            <a:r>
              <a:rPr lang="en-US" sz="1800" dirty="0" smtClean="0"/>
              <a:t>Empowers consumers</a:t>
            </a:r>
            <a:r>
              <a:rPr lang="en-US" sz="1800" dirty="0"/>
              <a:t>, enabling them to exercise more control over their use of </a:t>
            </a:r>
            <a:r>
              <a:rPr lang="en-US" sz="1800" dirty="0" smtClean="0"/>
              <a:t>electricity</a:t>
            </a:r>
          </a:p>
          <a:p>
            <a:pPr>
              <a:spcAft>
                <a:spcPts val="600"/>
              </a:spcAft>
              <a:buFont typeface="Arial" pitchFamily="34" charset="0"/>
              <a:buChar char="•"/>
            </a:pPr>
            <a:endParaRPr lang="en-US" sz="2000" dirty="0" smtClean="0">
              <a:ea typeface="Osaka" charset="-128"/>
            </a:endParaRPr>
          </a:p>
          <a:p>
            <a:pPr marL="0" indent="0">
              <a:spcBef>
                <a:spcPts val="600"/>
              </a:spcBef>
              <a:spcAft>
                <a:spcPts val="600"/>
              </a:spcAft>
            </a:pPr>
            <a:endParaRPr lang="en-US" sz="1600" dirty="0" smtClean="0"/>
          </a:p>
          <a:p>
            <a:pPr>
              <a:spcBef>
                <a:spcPts val="600"/>
              </a:spcBef>
              <a:spcAft>
                <a:spcPts val="600"/>
              </a:spcAft>
            </a:pPr>
            <a:endParaRPr lang="en-US" sz="1600" dirty="0"/>
          </a:p>
        </p:txBody>
      </p:sp>
      <p:grpSp>
        <p:nvGrpSpPr>
          <p:cNvPr id="21" name="Group 20"/>
          <p:cNvGrpSpPr/>
          <p:nvPr/>
        </p:nvGrpSpPr>
        <p:grpSpPr>
          <a:xfrm>
            <a:off x="754912" y="3946410"/>
            <a:ext cx="7744237" cy="1640953"/>
            <a:chOff x="754912" y="4369981"/>
            <a:chExt cx="7744237" cy="1640953"/>
          </a:xfrm>
        </p:grpSpPr>
        <p:sp>
          <p:nvSpPr>
            <p:cNvPr id="4" name="Rectangle 3"/>
            <p:cNvSpPr/>
            <p:nvPr/>
          </p:nvSpPr>
          <p:spPr>
            <a:xfrm>
              <a:off x="754912" y="4369981"/>
              <a:ext cx="2998381" cy="1616149"/>
            </a:xfrm>
            <a:prstGeom prst="rect">
              <a:avLst/>
            </a:prstGeom>
            <a:noFill/>
            <a:ln>
              <a:solidFill>
                <a:schemeClr val="accent6">
                  <a:lumMod val="50000"/>
                </a:schemeClr>
              </a:solidFill>
            </a:ln>
            <a:effectLst>
              <a:outerShdw blurRad="50800" dist="38100" algn="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err="1" smtClean="0">
                <a:latin typeface="Arial" pitchFamily="34" charset="0"/>
                <a:cs typeface="Arial" pitchFamily="34" charset="0"/>
              </a:endParaRPr>
            </a:p>
          </p:txBody>
        </p:sp>
        <p:sp>
          <p:nvSpPr>
            <p:cNvPr id="5" name="TextBox 4"/>
            <p:cNvSpPr txBox="1"/>
            <p:nvPr/>
          </p:nvSpPr>
          <p:spPr>
            <a:xfrm>
              <a:off x="1318437" y="4369981"/>
              <a:ext cx="2044149" cy="369332"/>
            </a:xfrm>
            <a:prstGeom prst="rect">
              <a:avLst/>
            </a:prstGeom>
            <a:noFill/>
          </p:spPr>
          <p:txBody>
            <a:bodyPr wrap="none" rtlCol="0">
              <a:spAutoFit/>
            </a:bodyPr>
            <a:lstStyle/>
            <a:p>
              <a:r>
                <a:rPr lang="en-US" dirty="0" smtClean="0">
                  <a:latin typeface="Arial" pitchFamily="34" charset="0"/>
                  <a:cs typeface="Arial" pitchFamily="34" charset="0"/>
                </a:rPr>
                <a:t>Electricity supplier</a:t>
              </a:r>
            </a:p>
          </p:txBody>
        </p:sp>
        <p:cxnSp>
          <p:nvCxnSpPr>
            <p:cNvPr id="7" name="Straight Connector 6"/>
            <p:cNvCxnSpPr/>
            <p:nvPr/>
          </p:nvCxnSpPr>
          <p:spPr>
            <a:xfrm>
              <a:off x="754912" y="4739313"/>
              <a:ext cx="2998381" cy="0"/>
            </a:xfrm>
            <a:prstGeom prst="line">
              <a:avLst/>
            </a:prstGeom>
            <a:ln>
              <a:solidFill>
                <a:schemeClr val="accent6">
                  <a:lumMod val="50000"/>
                </a:schemeClr>
              </a:solidFill>
            </a:ln>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1510797" y="4734292"/>
              <a:ext cx="1478290" cy="307777"/>
            </a:xfrm>
            <a:prstGeom prst="rect">
              <a:avLst/>
            </a:prstGeom>
            <a:noFill/>
          </p:spPr>
          <p:txBody>
            <a:bodyPr wrap="none" rtlCol="0">
              <a:spAutoFit/>
            </a:bodyPr>
            <a:lstStyle/>
            <a:p>
              <a:r>
                <a:rPr lang="en-US" sz="1400" dirty="0" smtClean="0">
                  <a:latin typeface="Arial" pitchFamily="34" charset="0"/>
                  <a:cs typeface="Arial" pitchFamily="34" charset="0"/>
                </a:rPr>
                <a:t>Charge decision</a:t>
              </a:r>
            </a:p>
          </p:txBody>
        </p:sp>
        <p:sp>
          <p:nvSpPr>
            <p:cNvPr id="9" name="TextBox 8"/>
            <p:cNvSpPr txBox="1"/>
            <p:nvPr/>
          </p:nvSpPr>
          <p:spPr>
            <a:xfrm>
              <a:off x="1514957" y="5662872"/>
              <a:ext cx="1558440" cy="307777"/>
            </a:xfrm>
            <a:prstGeom prst="rect">
              <a:avLst/>
            </a:prstGeom>
            <a:noFill/>
          </p:spPr>
          <p:txBody>
            <a:bodyPr wrap="none" rtlCol="0">
              <a:spAutoFit/>
            </a:bodyPr>
            <a:lstStyle/>
            <a:p>
              <a:r>
                <a:rPr lang="en-US" sz="1400" dirty="0" smtClean="0">
                  <a:latin typeface="Arial" pitchFamily="34" charset="0"/>
                  <a:cs typeface="Arial" pitchFamily="34" charset="0"/>
                </a:rPr>
                <a:t>Demand analysis</a:t>
              </a:r>
            </a:p>
          </p:txBody>
        </p:sp>
        <p:pic>
          <p:nvPicPr>
            <p:cNvPr id="2050" name="Picture 2" descr="https://encrypted-tbn1.google.com/images?q=tbn:ANd9GcSUoeMAe-_vUGSBVrmoA_BGS91tl1Tx-w6CS5HjmHYxsSS1R1oyFA"/>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552279" y="5042069"/>
              <a:ext cx="1403646" cy="601563"/>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a:xfrm>
              <a:off x="5500768" y="4394785"/>
              <a:ext cx="2998381" cy="1616149"/>
            </a:xfrm>
            <a:prstGeom prst="rect">
              <a:avLst/>
            </a:prstGeom>
            <a:noFill/>
            <a:ln>
              <a:solidFill>
                <a:schemeClr val="accent6">
                  <a:lumMod val="50000"/>
                </a:schemeClr>
              </a:solidFill>
            </a:ln>
            <a:effectLst>
              <a:outerShdw blurRad="50800" dist="38100" algn="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err="1" smtClean="0">
                <a:latin typeface="Arial" pitchFamily="34" charset="0"/>
                <a:cs typeface="Arial" pitchFamily="34" charset="0"/>
              </a:endParaRPr>
            </a:p>
          </p:txBody>
        </p:sp>
        <p:sp>
          <p:nvSpPr>
            <p:cNvPr id="12" name="TextBox 11"/>
            <p:cNvSpPr txBox="1"/>
            <p:nvPr/>
          </p:nvSpPr>
          <p:spPr>
            <a:xfrm>
              <a:off x="6064293" y="4394785"/>
              <a:ext cx="2249334" cy="369332"/>
            </a:xfrm>
            <a:prstGeom prst="rect">
              <a:avLst/>
            </a:prstGeom>
            <a:noFill/>
          </p:spPr>
          <p:txBody>
            <a:bodyPr wrap="none" rtlCol="0">
              <a:spAutoFit/>
            </a:bodyPr>
            <a:lstStyle/>
            <a:p>
              <a:r>
                <a:rPr lang="en-US" dirty="0" smtClean="0">
                  <a:latin typeface="Arial" pitchFamily="34" charset="0"/>
                  <a:cs typeface="Arial" pitchFamily="34" charset="0"/>
                </a:rPr>
                <a:t>Electricity consumer</a:t>
              </a:r>
            </a:p>
          </p:txBody>
        </p:sp>
        <p:cxnSp>
          <p:nvCxnSpPr>
            <p:cNvPr id="13" name="Straight Connector 12"/>
            <p:cNvCxnSpPr/>
            <p:nvPr/>
          </p:nvCxnSpPr>
          <p:spPr>
            <a:xfrm>
              <a:off x="5500768" y="4764117"/>
              <a:ext cx="2998381" cy="0"/>
            </a:xfrm>
            <a:prstGeom prst="line">
              <a:avLst/>
            </a:prstGeom>
            <a:ln>
              <a:solidFill>
                <a:schemeClr val="accent6">
                  <a:lumMod val="50000"/>
                </a:schemeClr>
              </a:solidFill>
            </a:ln>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5709827" y="4769892"/>
              <a:ext cx="2771656" cy="307777"/>
            </a:xfrm>
            <a:prstGeom prst="rect">
              <a:avLst/>
            </a:prstGeom>
            <a:noFill/>
          </p:spPr>
          <p:txBody>
            <a:bodyPr wrap="none" rtlCol="0">
              <a:spAutoFit/>
            </a:bodyPr>
            <a:lstStyle/>
            <a:p>
              <a:r>
                <a:rPr lang="en-US" sz="1400" dirty="0" smtClean="0">
                  <a:latin typeface="Arial" pitchFamily="34" charset="0"/>
                  <a:cs typeface="Arial" pitchFamily="34" charset="0"/>
                </a:rPr>
                <a:t>Home and Industrial Automation</a:t>
              </a:r>
            </a:p>
          </p:txBody>
        </p:sp>
        <p:sp>
          <p:nvSpPr>
            <p:cNvPr id="15" name="TextBox 14"/>
            <p:cNvSpPr txBox="1"/>
            <p:nvPr/>
          </p:nvSpPr>
          <p:spPr>
            <a:xfrm>
              <a:off x="6462840" y="5687676"/>
              <a:ext cx="1309718" cy="307777"/>
            </a:xfrm>
            <a:prstGeom prst="rect">
              <a:avLst/>
            </a:prstGeom>
            <a:noFill/>
          </p:spPr>
          <p:txBody>
            <a:bodyPr wrap="none" rtlCol="0">
              <a:spAutoFit/>
            </a:bodyPr>
            <a:lstStyle/>
            <a:p>
              <a:r>
                <a:rPr lang="en-US" sz="1400" dirty="0" smtClean="0">
                  <a:latin typeface="Arial" pitchFamily="34" charset="0"/>
                  <a:cs typeface="Arial" pitchFamily="34" charset="0"/>
                </a:rPr>
                <a:t>Vehicle to grid</a:t>
              </a:r>
            </a:p>
          </p:txBody>
        </p:sp>
        <p:pic>
          <p:nvPicPr>
            <p:cNvPr id="2054" name="Picture 6" descr="https://encrypted-tbn1.google.com/images?q=tbn:ANd9GcQC4f8vTcyeagXavqLjXcQbHdUSlrilVrH1_hTuP7y6NgGJ8nwP"/>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6436229" y="5055768"/>
              <a:ext cx="1362939" cy="631908"/>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3817091" y="5094928"/>
              <a:ext cx="1600881" cy="389513"/>
            </a:xfrm>
            <a:prstGeom prst="ellipse">
              <a:avLst/>
            </a:prstGeom>
            <a:noFill/>
            <a:ln>
              <a:solidFill>
                <a:schemeClr val="accent6">
                  <a:lumMod val="50000"/>
                </a:schemeClr>
              </a:solidFill>
            </a:ln>
          </p:spPr>
          <p:txBody>
            <a:bodyPr wrap="none" rtlCol="0">
              <a:spAutoFit/>
            </a:bodyPr>
            <a:lstStyle/>
            <a:p>
              <a:r>
                <a:rPr lang="en-US" sz="1200" dirty="0" smtClean="0">
                  <a:latin typeface="Arial" pitchFamily="34" charset="0"/>
                  <a:cs typeface="Arial" pitchFamily="34" charset="0"/>
                </a:rPr>
                <a:t>Intelligent grid</a:t>
              </a:r>
            </a:p>
          </p:txBody>
        </p:sp>
        <p:sp>
          <p:nvSpPr>
            <p:cNvPr id="19" name="Curved Down Arrow 18"/>
            <p:cNvSpPr/>
            <p:nvPr/>
          </p:nvSpPr>
          <p:spPr>
            <a:xfrm>
              <a:off x="3817091" y="4888179"/>
              <a:ext cx="1600881" cy="289875"/>
            </a:xfrm>
            <a:prstGeom prst="curvedDownArrow">
              <a:avLst/>
            </a:prstGeom>
            <a:solidFill>
              <a:schemeClr val="accent6">
                <a:lumMod val="75000"/>
              </a:schemeClr>
            </a:solidFill>
            <a:ln>
              <a:solidFill>
                <a:schemeClr val="accent6">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err="1" smtClean="0">
                <a:solidFill>
                  <a:schemeClr val="tx1"/>
                </a:solidFill>
                <a:latin typeface="Arial" pitchFamily="34" charset="0"/>
                <a:cs typeface="Arial" pitchFamily="34" charset="0"/>
              </a:endParaRPr>
            </a:p>
          </p:txBody>
        </p:sp>
        <p:sp>
          <p:nvSpPr>
            <p:cNvPr id="20" name="Curved Up Arrow 19"/>
            <p:cNvSpPr/>
            <p:nvPr/>
          </p:nvSpPr>
          <p:spPr>
            <a:xfrm>
              <a:off x="3817091" y="5441909"/>
              <a:ext cx="1664679" cy="203235"/>
            </a:xfrm>
            <a:prstGeom prst="curvedUpArrow">
              <a:avLst/>
            </a:prstGeom>
            <a:solidFill>
              <a:schemeClr val="accent6">
                <a:lumMod val="75000"/>
              </a:schemeClr>
            </a:solidFill>
            <a:ln>
              <a:solidFill>
                <a:schemeClr val="accent6">
                  <a:lumMod val="50000"/>
                </a:schemeClr>
              </a:solidFill>
            </a:ln>
            <a:effectLst/>
            <a:scene3d>
              <a:camera prst="orthographicFront">
                <a:rot lat="0" lon="10800000" rev="0"/>
              </a:camera>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err="1" smtClean="0">
                <a:solidFill>
                  <a:schemeClr val="tx1"/>
                </a:solidFill>
                <a:latin typeface="Arial" pitchFamily="34" charset="0"/>
                <a:cs typeface="Arial" pitchFamily="34" charset="0"/>
              </a:endParaRPr>
            </a:p>
          </p:txBody>
        </p:sp>
      </p:grpSp>
      <p:sp>
        <p:nvSpPr>
          <p:cNvPr id="22" name="TextBox 21"/>
          <p:cNvSpPr txBox="1"/>
          <p:nvPr/>
        </p:nvSpPr>
        <p:spPr>
          <a:xfrm>
            <a:off x="1010091" y="5843619"/>
            <a:ext cx="7836195" cy="646331"/>
          </a:xfrm>
          <a:prstGeom prst="rect">
            <a:avLst/>
          </a:prstGeom>
          <a:noFill/>
        </p:spPr>
        <p:txBody>
          <a:bodyPr wrap="square" rtlCol="0">
            <a:spAutoFit/>
          </a:bodyPr>
          <a:lstStyle/>
          <a:p>
            <a:pPr algn="ctr"/>
            <a:r>
              <a:rPr lang="en-US" dirty="0" smtClean="0">
                <a:latin typeface="Arial" pitchFamily="34" charset="0"/>
                <a:cs typeface="Arial" pitchFamily="34" charset="0"/>
              </a:rPr>
              <a:t>Creates a new world of automated and control based device components and systems that are needed to support a more efficiently functioning grid  </a:t>
            </a:r>
          </a:p>
        </p:txBody>
      </p:sp>
      <p:sp>
        <p:nvSpPr>
          <p:cNvPr id="23" name="Slide Number Placeholder 3"/>
          <p:cNvSpPr>
            <a:spLocks noGrp="1"/>
          </p:cNvSpPr>
          <p:nvPr>
            <p:ph type="sldNum" sz="quarter" idx="10"/>
          </p:nvPr>
        </p:nvSpPr>
        <p:spPr>
          <a:xfrm>
            <a:off x="8045450" y="6276975"/>
            <a:ext cx="641350" cy="365125"/>
          </a:xfrm>
        </p:spPr>
        <p:txBody>
          <a:bodyPr/>
          <a:lstStyle/>
          <a:p>
            <a:fld id="{F4E6D2B2-1B4E-AE4B-8F03-52C3424B26B5}" type="slidenum">
              <a:rPr lang="en-US" smtClean="0"/>
              <a:pPr/>
              <a:t>8</a:t>
            </a:fld>
            <a:endParaRPr lang="en-US"/>
          </a:p>
        </p:txBody>
      </p:sp>
    </p:spTree>
    <p:extLst>
      <p:ext uri="{BB962C8B-B14F-4D97-AF65-F5344CB8AC3E}">
        <p14:creationId xmlns:p14="http://schemas.microsoft.com/office/powerpoint/2010/main" val="40296604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smtClean="0">
                <a:latin typeface="Arial" pitchFamily="34" charset="0"/>
                <a:ea typeface="Geneva"/>
                <a:cs typeface="Geneva"/>
              </a:rPr>
              <a:t>Smart Grid Concerns Include</a:t>
            </a:r>
          </a:p>
        </p:txBody>
      </p:sp>
      <p:sp>
        <p:nvSpPr>
          <p:cNvPr id="17411"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Geneva"/>
                <a:cs typeface="Geneva"/>
              </a:defRPr>
            </a:lvl1pPr>
            <a:lvl2pPr marL="742950" indent="-285750" eaLnBrk="0" hangingPunct="0">
              <a:defRPr>
                <a:solidFill>
                  <a:schemeClr val="tx1"/>
                </a:solidFill>
                <a:latin typeface="Arial" pitchFamily="34" charset="0"/>
                <a:ea typeface="Geneva"/>
                <a:cs typeface="Geneva"/>
              </a:defRPr>
            </a:lvl2pPr>
            <a:lvl3pPr marL="1143000" indent="-228600" eaLnBrk="0" hangingPunct="0">
              <a:defRPr>
                <a:solidFill>
                  <a:schemeClr val="tx1"/>
                </a:solidFill>
                <a:latin typeface="Arial" pitchFamily="34" charset="0"/>
                <a:ea typeface="Geneva"/>
                <a:cs typeface="Geneva"/>
              </a:defRPr>
            </a:lvl3pPr>
            <a:lvl4pPr marL="1600200" indent="-228600" eaLnBrk="0" hangingPunct="0">
              <a:defRPr>
                <a:solidFill>
                  <a:schemeClr val="tx1"/>
                </a:solidFill>
                <a:latin typeface="Arial" pitchFamily="34" charset="0"/>
                <a:ea typeface="Geneva"/>
                <a:cs typeface="Geneva"/>
              </a:defRPr>
            </a:lvl4pPr>
            <a:lvl5pPr marL="2057400" indent="-228600" eaLnBrk="0" hangingPunct="0">
              <a:defRPr>
                <a:solidFill>
                  <a:schemeClr val="tx1"/>
                </a:solidFill>
                <a:latin typeface="Arial" pitchFamily="34" charset="0"/>
                <a:ea typeface="Geneva"/>
                <a:cs typeface="Geneva"/>
              </a:defRPr>
            </a:lvl5pPr>
            <a:lvl6pPr marL="2514600" indent="-228600" defTabSz="457200" eaLnBrk="0" fontAlgn="base" hangingPunct="0">
              <a:spcBef>
                <a:spcPct val="0"/>
              </a:spcBef>
              <a:spcAft>
                <a:spcPct val="0"/>
              </a:spcAft>
              <a:defRPr>
                <a:solidFill>
                  <a:schemeClr val="tx1"/>
                </a:solidFill>
                <a:latin typeface="Arial" pitchFamily="34" charset="0"/>
                <a:ea typeface="Geneva"/>
                <a:cs typeface="Geneva"/>
              </a:defRPr>
            </a:lvl6pPr>
            <a:lvl7pPr marL="2971800" indent="-228600" defTabSz="457200" eaLnBrk="0" fontAlgn="base" hangingPunct="0">
              <a:spcBef>
                <a:spcPct val="0"/>
              </a:spcBef>
              <a:spcAft>
                <a:spcPct val="0"/>
              </a:spcAft>
              <a:defRPr>
                <a:solidFill>
                  <a:schemeClr val="tx1"/>
                </a:solidFill>
                <a:latin typeface="Arial" pitchFamily="34" charset="0"/>
                <a:ea typeface="Geneva"/>
                <a:cs typeface="Geneva"/>
              </a:defRPr>
            </a:lvl7pPr>
            <a:lvl8pPr marL="3429000" indent="-228600" defTabSz="457200" eaLnBrk="0" fontAlgn="base" hangingPunct="0">
              <a:spcBef>
                <a:spcPct val="0"/>
              </a:spcBef>
              <a:spcAft>
                <a:spcPct val="0"/>
              </a:spcAft>
              <a:defRPr>
                <a:solidFill>
                  <a:schemeClr val="tx1"/>
                </a:solidFill>
                <a:latin typeface="Arial" pitchFamily="34" charset="0"/>
                <a:ea typeface="Geneva"/>
                <a:cs typeface="Geneva"/>
              </a:defRPr>
            </a:lvl8pPr>
            <a:lvl9pPr marL="3886200" indent="-228600" defTabSz="457200" eaLnBrk="0" fontAlgn="base" hangingPunct="0">
              <a:spcBef>
                <a:spcPct val="0"/>
              </a:spcBef>
              <a:spcAft>
                <a:spcPct val="0"/>
              </a:spcAft>
              <a:defRPr>
                <a:solidFill>
                  <a:schemeClr val="tx1"/>
                </a:solidFill>
                <a:latin typeface="Arial" pitchFamily="34" charset="0"/>
                <a:ea typeface="Geneva"/>
                <a:cs typeface="Geneva"/>
              </a:defRPr>
            </a:lvl9pPr>
          </a:lstStyle>
          <a:p>
            <a:pPr eaLnBrk="1" hangingPunct="1"/>
            <a:fld id="{8FAA30C9-8D9D-467E-A39C-324C4B71BDE4}" type="slidenum">
              <a:rPr lang="en-US" smtClean="0"/>
              <a:pPr eaLnBrk="1" hangingPunct="1"/>
              <a:t>9</a:t>
            </a:fld>
            <a:endParaRPr lang="en-US" smtClean="0"/>
          </a:p>
        </p:txBody>
      </p:sp>
      <p:grpSp>
        <p:nvGrpSpPr>
          <p:cNvPr id="7" name="Group 6"/>
          <p:cNvGrpSpPr>
            <a:grpSpLocks/>
          </p:cNvGrpSpPr>
          <p:nvPr/>
        </p:nvGrpSpPr>
        <p:grpSpPr bwMode="auto">
          <a:xfrm>
            <a:off x="4675188" y="1387475"/>
            <a:ext cx="1457325" cy="1676400"/>
            <a:chOff x="2183415" y="1653"/>
            <a:chExt cx="1458597" cy="1676548"/>
          </a:xfrm>
        </p:grpSpPr>
        <p:sp>
          <p:nvSpPr>
            <p:cNvPr id="8" name="Hexagon 7"/>
            <p:cNvSpPr/>
            <p:nvPr/>
          </p:nvSpPr>
          <p:spPr>
            <a:xfrm rot="5400000">
              <a:off x="2074440" y="110628"/>
              <a:ext cx="1676548" cy="1458597"/>
            </a:xfrm>
            <a:prstGeom prst="hexagon">
              <a:avLst>
                <a:gd name="adj" fmla="val 25000"/>
                <a:gd name="vf" fmla="val 115470"/>
              </a:avLst>
            </a:prstGeom>
          </p:spPr>
          <p:style>
            <a:lnRef idx="0">
              <a:schemeClr val="lt1">
                <a:hueOff val="0"/>
                <a:satOff val="0"/>
                <a:lumOff val="0"/>
                <a:alphaOff val="0"/>
              </a:schemeClr>
            </a:lnRef>
            <a:fillRef idx="3">
              <a:schemeClr val="accent1">
                <a:shade val="50000"/>
                <a:hueOff val="178593"/>
                <a:satOff val="-16212"/>
                <a:lumOff val="16701"/>
                <a:alphaOff val="0"/>
              </a:schemeClr>
            </a:fillRef>
            <a:effectRef idx="2">
              <a:schemeClr val="accent1">
                <a:shade val="50000"/>
                <a:hueOff val="178593"/>
                <a:satOff val="-16212"/>
                <a:lumOff val="16701"/>
                <a:alphaOff val="0"/>
              </a:schemeClr>
            </a:effectRef>
            <a:fontRef idx="minor">
              <a:schemeClr val="lt1"/>
            </a:fontRef>
          </p:style>
        </p:sp>
        <p:sp>
          <p:nvSpPr>
            <p:cNvPr id="9" name="Hexagon 4"/>
            <p:cNvSpPr/>
            <p:nvPr/>
          </p:nvSpPr>
          <p:spPr>
            <a:xfrm>
              <a:off x="2410625" y="263614"/>
              <a:ext cx="1004176" cy="1152627"/>
            </a:xfrm>
            <a:prstGeom prst="rect">
              <a:avLst/>
            </a:prstGeom>
          </p:spPr>
          <p:style>
            <a:lnRef idx="0">
              <a:scrgbClr r="0" g="0" b="0"/>
            </a:lnRef>
            <a:fillRef idx="0">
              <a:scrgbClr r="0" g="0" b="0"/>
            </a:fillRef>
            <a:effectRef idx="0">
              <a:scrgbClr r="0" g="0" b="0"/>
            </a:effectRef>
            <a:fontRef idx="minor">
              <a:schemeClr val="lt1"/>
            </a:fontRef>
          </p:style>
          <p:txBody>
            <a:bodyPr lIns="0" tIns="0" rIns="0" bIns="0" spcCol="1270" anchor="ctr"/>
            <a:lstStyle/>
            <a:p>
              <a:pPr algn="ctr" defTabSz="1600200">
                <a:lnSpc>
                  <a:spcPct val="90000"/>
                </a:lnSpc>
                <a:spcAft>
                  <a:spcPct val="35000"/>
                </a:spcAft>
                <a:defRPr/>
              </a:pPr>
              <a:endParaRPr lang="en-US" sz="3600"/>
            </a:p>
          </p:txBody>
        </p:sp>
      </p:grpSp>
      <p:sp>
        <p:nvSpPr>
          <p:cNvPr id="11" name="Hexagon 10"/>
          <p:cNvSpPr/>
          <p:nvPr/>
        </p:nvSpPr>
        <p:spPr>
          <a:xfrm rot="5400000">
            <a:off x="2970213" y="1517650"/>
            <a:ext cx="1676400" cy="1457325"/>
          </a:xfrm>
          <a:prstGeom prst="hexagon">
            <a:avLst>
              <a:gd name="adj" fmla="val 25000"/>
              <a:gd name="vf" fmla="val 115470"/>
            </a:avLst>
          </a:prstGeom>
        </p:spPr>
        <p:style>
          <a:lnRef idx="0">
            <a:schemeClr val="lt1">
              <a:hueOff val="0"/>
              <a:satOff val="0"/>
              <a:lumOff val="0"/>
              <a:alphaOff val="0"/>
            </a:schemeClr>
          </a:lnRef>
          <a:fillRef idx="3">
            <a:schemeClr val="accent1">
              <a:shade val="50000"/>
              <a:hueOff val="0"/>
              <a:satOff val="0"/>
              <a:lumOff val="0"/>
              <a:alphaOff val="0"/>
            </a:schemeClr>
          </a:fillRef>
          <a:effectRef idx="2">
            <a:schemeClr val="accent1">
              <a:shade val="50000"/>
              <a:hueOff val="0"/>
              <a:satOff val="0"/>
              <a:lumOff val="0"/>
              <a:alphaOff val="0"/>
            </a:schemeClr>
          </a:effectRef>
          <a:fontRef idx="minor">
            <a:schemeClr val="lt1"/>
          </a:fontRef>
        </p:style>
      </p:sp>
      <p:grpSp>
        <p:nvGrpSpPr>
          <p:cNvPr id="16" name="Group 15"/>
          <p:cNvGrpSpPr>
            <a:grpSpLocks/>
          </p:cNvGrpSpPr>
          <p:nvPr/>
        </p:nvGrpSpPr>
        <p:grpSpPr bwMode="auto">
          <a:xfrm>
            <a:off x="5510213" y="2803525"/>
            <a:ext cx="1458912" cy="1676400"/>
            <a:chOff x="4543325" y="1424707"/>
            <a:chExt cx="1458597" cy="1676548"/>
          </a:xfrm>
        </p:grpSpPr>
        <p:sp>
          <p:nvSpPr>
            <p:cNvPr id="17" name="Hexagon 16"/>
            <p:cNvSpPr/>
            <p:nvPr/>
          </p:nvSpPr>
          <p:spPr>
            <a:xfrm rot="5400000">
              <a:off x="4434349" y="1533683"/>
              <a:ext cx="1676548" cy="1458597"/>
            </a:xfrm>
            <a:prstGeom prst="hexagon">
              <a:avLst>
                <a:gd name="adj" fmla="val 25000"/>
                <a:gd name="vf" fmla="val 115470"/>
              </a:avLst>
            </a:prstGeom>
          </p:spPr>
          <p:style>
            <a:lnRef idx="0">
              <a:schemeClr val="lt1">
                <a:hueOff val="0"/>
                <a:satOff val="0"/>
                <a:lumOff val="0"/>
                <a:alphaOff val="0"/>
              </a:schemeClr>
            </a:lnRef>
            <a:fillRef idx="3">
              <a:schemeClr val="accent1">
                <a:shade val="50000"/>
                <a:hueOff val="535778"/>
                <a:satOff val="-48636"/>
                <a:lumOff val="50102"/>
                <a:alphaOff val="0"/>
              </a:schemeClr>
            </a:fillRef>
            <a:effectRef idx="2">
              <a:schemeClr val="accent1">
                <a:shade val="50000"/>
                <a:hueOff val="535778"/>
                <a:satOff val="-48636"/>
                <a:lumOff val="50102"/>
                <a:alphaOff val="0"/>
              </a:schemeClr>
            </a:effectRef>
            <a:fontRef idx="minor">
              <a:schemeClr val="lt1"/>
            </a:fontRef>
          </p:style>
        </p:sp>
        <p:sp>
          <p:nvSpPr>
            <p:cNvPr id="18" name="Hexagon 4"/>
            <p:cNvSpPr/>
            <p:nvPr/>
          </p:nvSpPr>
          <p:spPr>
            <a:xfrm>
              <a:off x="4770288" y="1686668"/>
              <a:ext cx="1004671" cy="1152627"/>
            </a:xfrm>
            <a:prstGeom prst="rect">
              <a:avLst/>
            </a:prstGeom>
          </p:spPr>
          <p:style>
            <a:lnRef idx="0">
              <a:scrgbClr r="0" g="0" b="0"/>
            </a:lnRef>
            <a:fillRef idx="0">
              <a:scrgbClr r="0" g="0" b="0"/>
            </a:fillRef>
            <a:effectRef idx="0">
              <a:scrgbClr r="0" g="0" b="0"/>
            </a:effectRef>
            <a:fontRef idx="minor">
              <a:schemeClr val="lt1"/>
            </a:fontRef>
          </p:style>
          <p:txBody>
            <a:bodyPr lIns="0" tIns="0" rIns="0" bIns="0" spcCol="1270" anchor="ctr"/>
            <a:lstStyle/>
            <a:p>
              <a:pPr algn="ctr" defTabSz="1600200">
                <a:lnSpc>
                  <a:spcPct val="90000"/>
                </a:lnSpc>
                <a:spcAft>
                  <a:spcPct val="35000"/>
                </a:spcAft>
                <a:defRPr/>
              </a:pPr>
              <a:endParaRPr lang="en-US" sz="3600"/>
            </a:p>
          </p:txBody>
        </p:sp>
      </p:grpSp>
      <p:grpSp>
        <p:nvGrpSpPr>
          <p:cNvPr id="19" name="Group 18"/>
          <p:cNvGrpSpPr>
            <a:grpSpLocks/>
          </p:cNvGrpSpPr>
          <p:nvPr/>
        </p:nvGrpSpPr>
        <p:grpSpPr bwMode="auto">
          <a:xfrm>
            <a:off x="4675188" y="4227513"/>
            <a:ext cx="1457325" cy="1676400"/>
            <a:chOff x="2183415" y="2847762"/>
            <a:chExt cx="1458597" cy="1676548"/>
          </a:xfrm>
        </p:grpSpPr>
        <p:sp>
          <p:nvSpPr>
            <p:cNvPr id="20" name="Hexagon 19"/>
            <p:cNvSpPr/>
            <p:nvPr/>
          </p:nvSpPr>
          <p:spPr>
            <a:xfrm rot="5400000">
              <a:off x="2074440" y="2956737"/>
              <a:ext cx="1676548" cy="1458597"/>
            </a:xfrm>
            <a:prstGeom prst="hexagon">
              <a:avLst>
                <a:gd name="adj" fmla="val 25000"/>
                <a:gd name="vf" fmla="val 115470"/>
              </a:avLst>
            </a:prstGeom>
          </p:spPr>
          <p:style>
            <a:lnRef idx="0">
              <a:schemeClr val="lt1">
                <a:hueOff val="0"/>
                <a:satOff val="0"/>
                <a:lumOff val="0"/>
                <a:alphaOff val="0"/>
              </a:schemeClr>
            </a:lnRef>
            <a:fillRef idx="3">
              <a:schemeClr val="accent1">
                <a:shade val="50000"/>
                <a:hueOff val="178593"/>
                <a:satOff val="-16212"/>
                <a:lumOff val="16701"/>
                <a:alphaOff val="0"/>
              </a:schemeClr>
            </a:fillRef>
            <a:effectRef idx="2">
              <a:schemeClr val="accent1">
                <a:shade val="50000"/>
                <a:hueOff val="178593"/>
                <a:satOff val="-16212"/>
                <a:lumOff val="16701"/>
                <a:alphaOff val="0"/>
              </a:schemeClr>
            </a:effectRef>
            <a:fontRef idx="minor">
              <a:schemeClr val="lt1"/>
            </a:fontRef>
          </p:style>
        </p:sp>
        <p:sp>
          <p:nvSpPr>
            <p:cNvPr id="21" name="Hexagon 4"/>
            <p:cNvSpPr/>
            <p:nvPr/>
          </p:nvSpPr>
          <p:spPr>
            <a:xfrm>
              <a:off x="2410625" y="3109722"/>
              <a:ext cx="1004176" cy="1152627"/>
            </a:xfrm>
            <a:prstGeom prst="rect">
              <a:avLst/>
            </a:prstGeom>
          </p:spPr>
          <p:style>
            <a:lnRef idx="0">
              <a:scrgbClr r="0" g="0" b="0"/>
            </a:lnRef>
            <a:fillRef idx="0">
              <a:scrgbClr r="0" g="0" b="0"/>
            </a:fillRef>
            <a:effectRef idx="0">
              <a:scrgbClr r="0" g="0" b="0"/>
            </a:effectRef>
            <a:fontRef idx="minor">
              <a:schemeClr val="lt1"/>
            </a:fontRef>
          </p:style>
          <p:txBody>
            <a:bodyPr lIns="0" tIns="0" rIns="0" bIns="0" spcCol="1270" anchor="ctr"/>
            <a:lstStyle/>
            <a:p>
              <a:pPr algn="ctr" defTabSz="1600200">
                <a:lnSpc>
                  <a:spcPct val="90000"/>
                </a:lnSpc>
                <a:spcAft>
                  <a:spcPct val="35000"/>
                </a:spcAft>
                <a:defRPr/>
              </a:pPr>
              <a:endParaRPr lang="en-US" sz="3600"/>
            </a:p>
          </p:txBody>
        </p:sp>
      </p:grpSp>
      <p:grpSp>
        <p:nvGrpSpPr>
          <p:cNvPr id="22" name="Group 21"/>
          <p:cNvGrpSpPr>
            <a:grpSpLocks/>
          </p:cNvGrpSpPr>
          <p:nvPr/>
        </p:nvGrpSpPr>
        <p:grpSpPr bwMode="auto">
          <a:xfrm>
            <a:off x="2236788" y="2811463"/>
            <a:ext cx="1458912" cy="1676400"/>
            <a:chOff x="3758700" y="2847762"/>
            <a:chExt cx="1458597" cy="1676548"/>
          </a:xfrm>
        </p:grpSpPr>
        <p:sp>
          <p:nvSpPr>
            <p:cNvPr id="23" name="Hexagon 22"/>
            <p:cNvSpPr/>
            <p:nvPr/>
          </p:nvSpPr>
          <p:spPr>
            <a:xfrm rot="5400000">
              <a:off x="3649724" y="2956738"/>
              <a:ext cx="1676548" cy="1458597"/>
            </a:xfrm>
            <a:prstGeom prst="hexagon">
              <a:avLst>
                <a:gd name="adj" fmla="val 25000"/>
                <a:gd name="vf" fmla="val 115470"/>
              </a:avLst>
            </a:prstGeom>
          </p:spPr>
          <p:style>
            <a:lnRef idx="0">
              <a:schemeClr val="lt1">
                <a:hueOff val="0"/>
                <a:satOff val="0"/>
                <a:lumOff val="0"/>
                <a:alphaOff val="0"/>
              </a:schemeClr>
            </a:lnRef>
            <a:fillRef idx="3">
              <a:schemeClr val="accent1">
                <a:shade val="50000"/>
                <a:hueOff val="357185"/>
                <a:satOff val="-32424"/>
                <a:lumOff val="33401"/>
                <a:alphaOff val="0"/>
              </a:schemeClr>
            </a:fillRef>
            <a:effectRef idx="2">
              <a:schemeClr val="accent1">
                <a:shade val="50000"/>
                <a:hueOff val="357185"/>
                <a:satOff val="-32424"/>
                <a:lumOff val="33401"/>
                <a:alphaOff val="0"/>
              </a:schemeClr>
            </a:effectRef>
            <a:fontRef idx="minor">
              <a:schemeClr val="lt1"/>
            </a:fontRef>
          </p:style>
        </p:sp>
        <p:sp>
          <p:nvSpPr>
            <p:cNvPr id="24" name="Hexagon 4"/>
            <p:cNvSpPr/>
            <p:nvPr/>
          </p:nvSpPr>
          <p:spPr>
            <a:xfrm>
              <a:off x="3985663" y="3109722"/>
              <a:ext cx="1004671" cy="1152627"/>
            </a:xfrm>
            <a:prstGeom prst="rect">
              <a:avLst/>
            </a:prstGeom>
          </p:spPr>
          <p:style>
            <a:lnRef idx="0">
              <a:scrgbClr r="0" g="0" b="0"/>
            </a:lnRef>
            <a:fillRef idx="0">
              <a:scrgbClr r="0" g="0" b="0"/>
            </a:fillRef>
            <a:effectRef idx="0">
              <a:scrgbClr r="0" g="0" b="0"/>
            </a:effectRef>
            <a:fontRef idx="minor">
              <a:schemeClr val="lt1"/>
            </a:fontRef>
          </p:style>
          <p:txBody>
            <a:bodyPr lIns="41910" tIns="41910" rIns="41910" bIns="41910" spcCol="1270" anchor="ctr"/>
            <a:lstStyle/>
            <a:p>
              <a:pPr algn="ctr" defTabSz="488950">
                <a:lnSpc>
                  <a:spcPct val="90000"/>
                </a:lnSpc>
                <a:spcAft>
                  <a:spcPct val="35000"/>
                </a:spcAft>
                <a:defRPr/>
              </a:pPr>
              <a:r>
                <a:rPr lang="en-US" sz="1500" dirty="0"/>
                <a:t>Software</a:t>
              </a:r>
            </a:p>
          </p:txBody>
        </p:sp>
      </p:grpSp>
      <p:sp>
        <p:nvSpPr>
          <p:cNvPr id="6" name="TextBox 5"/>
          <p:cNvSpPr txBox="1">
            <a:spLocks noChangeArrowheads="1"/>
          </p:cNvSpPr>
          <p:nvPr/>
        </p:nvSpPr>
        <p:spPr bwMode="auto">
          <a:xfrm>
            <a:off x="4675188" y="1831975"/>
            <a:ext cx="1457325"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Geneva"/>
                <a:cs typeface="Geneva"/>
              </a:defRPr>
            </a:lvl1pPr>
            <a:lvl2pPr marL="742950" indent="-285750" eaLnBrk="0" hangingPunct="0">
              <a:defRPr>
                <a:solidFill>
                  <a:schemeClr val="tx1"/>
                </a:solidFill>
                <a:latin typeface="Arial" pitchFamily="34" charset="0"/>
                <a:ea typeface="Geneva"/>
                <a:cs typeface="Geneva"/>
              </a:defRPr>
            </a:lvl2pPr>
            <a:lvl3pPr marL="1143000" indent="-228600" eaLnBrk="0" hangingPunct="0">
              <a:defRPr>
                <a:solidFill>
                  <a:schemeClr val="tx1"/>
                </a:solidFill>
                <a:latin typeface="Arial" pitchFamily="34" charset="0"/>
                <a:ea typeface="Geneva"/>
                <a:cs typeface="Geneva"/>
              </a:defRPr>
            </a:lvl3pPr>
            <a:lvl4pPr marL="1600200" indent="-228600" eaLnBrk="0" hangingPunct="0">
              <a:defRPr>
                <a:solidFill>
                  <a:schemeClr val="tx1"/>
                </a:solidFill>
                <a:latin typeface="Arial" pitchFamily="34" charset="0"/>
                <a:ea typeface="Geneva"/>
                <a:cs typeface="Geneva"/>
              </a:defRPr>
            </a:lvl4pPr>
            <a:lvl5pPr marL="2057400" indent="-228600" eaLnBrk="0" hangingPunct="0">
              <a:defRPr>
                <a:solidFill>
                  <a:schemeClr val="tx1"/>
                </a:solidFill>
                <a:latin typeface="Arial" pitchFamily="34" charset="0"/>
                <a:ea typeface="Geneva"/>
                <a:cs typeface="Geneva"/>
              </a:defRPr>
            </a:lvl5pPr>
            <a:lvl6pPr marL="2514600" indent="-228600" defTabSz="457200" eaLnBrk="0" fontAlgn="base" hangingPunct="0">
              <a:spcBef>
                <a:spcPct val="0"/>
              </a:spcBef>
              <a:spcAft>
                <a:spcPct val="0"/>
              </a:spcAft>
              <a:defRPr>
                <a:solidFill>
                  <a:schemeClr val="tx1"/>
                </a:solidFill>
                <a:latin typeface="Arial" pitchFamily="34" charset="0"/>
                <a:ea typeface="Geneva"/>
                <a:cs typeface="Geneva"/>
              </a:defRPr>
            </a:lvl6pPr>
            <a:lvl7pPr marL="2971800" indent="-228600" defTabSz="457200" eaLnBrk="0" fontAlgn="base" hangingPunct="0">
              <a:spcBef>
                <a:spcPct val="0"/>
              </a:spcBef>
              <a:spcAft>
                <a:spcPct val="0"/>
              </a:spcAft>
              <a:defRPr>
                <a:solidFill>
                  <a:schemeClr val="tx1"/>
                </a:solidFill>
                <a:latin typeface="Arial" pitchFamily="34" charset="0"/>
                <a:ea typeface="Geneva"/>
                <a:cs typeface="Geneva"/>
              </a:defRPr>
            </a:lvl7pPr>
            <a:lvl8pPr marL="3429000" indent="-228600" defTabSz="457200" eaLnBrk="0" fontAlgn="base" hangingPunct="0">
              <a:spcBef>
                <a:spcPct val="0"/>
              </a:spcBef>
              <a:spcAft>
                <a:spcPct val="0"/>
              </a:spcAft>
              <a:defRPr>
                <a:solidFill>
                  <a:schemeClr val="tx1"/>
                </a:solidFill>
                <a:latin typeface="Arial" pitchFamily="34" charset="0"/>
                <a:ea typeface="Geneva"/>
                <a:cs typeface="Geneva"/>
              </a:defRPr>
            </a:lvl8pPr>
            <a:lvl9pPr marL="3886200" indent="-228600" defTabSz="457200" eaLnBrk="0" fontAlgn="base" hangingPunct="0">
              <a:spcBef>
                <a:spcPct val="0"/>
              </a:spcBef>
              <a:spcAft>
                <a:spcPct val="0"/>
              </a:spcAft>
              <a:defRPr>
                <a:solidFill>
                  <a:schemeClr val="tx1"/>
                </a:solidFill>
                <a:latin typeface="Arial" pitchFamily="34" charset="0"/>
                <a:ea typeface="Geneva"/>
                <a:cs typeface="Geneva"/>
              </a:defRPr>
            </a:lvl9pPr>
          </a:lstStyle>
          <a:p>
            <a:pPr algn="ctr" eaLnBrk="1" hangingPunct="1"/>
            <a:r>
              <a:rPr lang="en-US" sz="1500">
                <a:solidFill>
                  <a:schemeClr val="bg1"/>
                </a:solidFill>
                <a:cs typeface="Arial" pitchFamily="34" charset="0"/>
              </a:rPr>
              <a:t>Fire &amp; Electrical Safety</a:t>
            </a:r>
          </a:p>
        </p:txBody>
      </p:sp>
      <p:sp>
        <p:nvSpPr>
          <p:cNvPr id="17418" name="TextBox 24"/>
          <p:cNvSpPr txBox="1">
            <a:spLocks noChangeArrowheads="1"/>
          </p:cNvSpPr>
          <p:nvPr/>
        </p:nvSpPr>
        <p:spPr bwMode="auto">
          <a:xfrm>
            <a:off x="7869238" y="742950"/>
            <a:ext cx="1458912"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Geneva"/>
                <a:cs typeface="Geneva"/>
              </a:defRPr>
            </a:lvl1pPr>
            <a:lvl2pPr marL="742950" indent="-285750" eaLnBrk="0" hangingPunct="0">
              <a:defRPr>
                <a:solidFill>
                  <a:schemeClr val="tx1"/>
                </a:solidFill>
                <a:latin typeface="Arial" pitchFamily="34" charset="0"/>
                <a:ea typeface="Geneva"/>
                <a:cs typeface="Geneva"/>
              </a:defRPr>
            </a:lvl2pPr>
            <a:lvl3pPr marL="1143000" indent="-228600" eaLnBrk="0" hangingPunct="0">
              <a:defRPr>
                <a:solidFill>
                  <a:schemeClr val="tx1"/>
                </a:solidFill>
                <a:latin typeface="Arial" pitchFamily="34" charset="0"/>
                <a:ea typeface="Geneva"/>
                <a:cs typeface="Geneva"/>
              </a:defRPr>
            </a:lvl3pPr>
            <a:lvl4pPr marL="1600200" indent="-228600" eaLnBrk="0" hangingPunct="0">
              <a:defRPr>
                <a:solidFill>
                  <a:schemeClr val="tx1"/>
                </a:solidFill>
                <a:latin typeface="Arial" pitchFamily="34" charset="0"/>
                <a:ea typeface="Geneva"/>
                <a:cs typeface="Geneva"/>
              </a:defRPr>
            </a:lvl4pPr>
            <a:lvl5pPr marL="2057400" indent="-228600" eaLnBrk="0" hangingPunct="0">
              <a:defRPr>
                <a:solidFill>
                  <a:schemeClr val="tx1"/>
                </a:solidFill>
                <a:latin typeface="Arial" pitchFamily="34" charset="0"/>
                <a:ea typeface="Geneva"/>
                <a:cs typeface="Geneva"/>
              </a:defRPr>
            </a:lvl5pPr>
            <a:lvl6pPr marL="2514600" indent="-228600" defTabSz="457200" eaLnBrk="0" fontAlgn="base" hangingPunct="0">
              <a:spcBef>
                <a:spcPct val="0"/>
              </a:spcBef>
              <a:spcAft>
                <a:spcPct val="0"/>
              </a:spcAft>
              <a:defRPr>
                <a:solidFill>
                  <a:schemeClr val="tx1"/>
                </a:solidFill>
                <a:latin typeface="Arial" pitchFamily="34" charset="0"/>
                <a:ea typeface="Geneva"/>
                <a:cs typeface="Geneva"/>
              </a:defRPr>
            </a:lvl6pPr>
            <a:lvl7pPr marL="2971800" indent="-228600" defTabSz="457200" eaLnBrk="0" fontAlgn="base" hangingPunct="0">
              <a:spcBef>
                <a:spcPct val="0"/>
              </a:spcBef>
              <a:spcAft>
                <a:spcPct val="0"/>
              </a:spcAft>
              <a:defRPr>
                <a:solidFill>
                  <a:schemeClr val="tx1"/>
                </a:solidFill>
                <a:latin typeface="Arial" pitchFamily="34" charset="0"/>
                <a:ea typeface="Geneva"/>
                <a:cs typeface="Geneva"/>
              </a:defRPr>
            </a:lvl7pPr>
            <a:lvl8pPr marL="3429000" indent="-228600" defTabSz="457200" eaLnBrk="0" fontAlgn="base" hangingPunct="0">
              <a:spcBef>
                <a:spcPct val="0"/>
              </a:spcBef>
              <a:spcAft>
                <a:spcPct val="0"/>
              </a:spcAft>
              <a:defRPr>
                <a:solidFill>
                  <a:schemeClr val="tx1"/>
                </a:solidFill>
                <a:latin typeface="Arial" pitchFamily="34" charset="0"/>
                <a:ea typeface="Geneva"/>
                <a:cs typeface="Geneva"/>
              </a:defRPr>
            </a:lvl8pPr>
            <a:lvl9pPr marL="3886200" indent="-228600" defTabSz="457200" eaLnBrk="0" fontAlgn="base" hangingPunct="0">
              <a:spcBef>
                <a:spcPct val="0"/>
              </a:spcBef>
              <a:spcAft>
                <a:spcPct val="0"/>
              </a:spcAft>
              <a:defRPr>
                <a:solidFill>
                  <a:schemeClr val="tx1"/>
                </a:solidFill>
                <a:latin typeface="Arial" pitchFamily="34" charset="0"/>
                <a:ea typeface="Geneva"/>
                <a:cs typeface="Geneva"/>
              </a:defRPr>
            </a:lvl9pPr>
          </a:lstStyle>
          <a:p>
            <a:pPr algn="ctr" eaLnBrk="1" hangingPunct="1"/>
            <a:r>
              <a:rPr lang="en-US" sz="1400">
                <a:solidFill>
                  <a:schemeClr val="bg1"/>
                </a:solidFill>
                <a:cs typeface="Arial" pitchFamily="34" charset="0"/>
              </a:rPr>
              <a:t>Communications Protocol</a:t>
            </a:r>
          </a:p>
        </p:txBody>
      </p:sp>
      <p:sp>
        <p:nvSpPr>
          <p:cNvPr id="26" name="TextBox 25"/>
          <p:cNvSpPr txBox="1">
            <a:spLocks noChangeArrowheads="1"/>
          </p:cNvSpPr>
          <p:nvPr/>
        </p:nvSpPr>
        <p:spPr bwMode="auto">
          <a:xfrm>
            <a:off x="3079750" y="1925638"/>
            <a:ext cx="1457325"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Geneva"/>
                <a:cs typeface="Geneva"/>
              </a:defRPr>
            </a:lvl1pPr>
            <a:lvl2pPr marL="742950" indent="-285750" eaLnBrk="0" hangingPunct="0">
              <a:defRPr>
                <a:solidFill>
                  <a:schemeClr val="tx1"/>
                </a:solidFill>
                <a:latin typeface="Arial" pitchFamily="34" charset="0"/>
                <a:ea typeface="Geneva"/>
                <a:cs typeface="Geneva"/>
              </a:defRPr>
            </a:lvl2pPr>
            <a:lvl3pPr marL="1143000" indent="-228600" eaLnBrk="0" hangingPunct="0">
              <a:defRPr>
                <a:solidFill>
                  <a:schemeClr val="tx1"/>
                </a:solidFill>
                <a:latin typeface="Arial" pitchFamily="34" charset="0"/>
                <a:ea typeface="Geneva"/>
                <a:cs typeface="Geneva"/>
              </a:defRPr>
            </a:lvl3pPr>
            <a:lvl4pPr marL="1600200" indent="-228600" eaLnBrk="0" hangingPunct="0">
              <a:defRPr>
                <a:solidFill>
                  <a:schemeClr val="tx1"/>
                </a:solidFill>
                <a:latin typeface="Arial" pitchFamily="34" charset="0"/>
                <a:ea typeface="Geneva"/>
                <a:cs typeface="Geneva"/>
              </a:defRPr>
            </a:lvl4pPr>
            <a:lvl5pPr marL="2057400" indent="-228600" eaLnBrk="0" hangingPunct="0">
              <a:defRPr>
                <a:solidFill>
                  <a:schemeClr val="tx1"/>
                </a:solidFill>
                <a:latin typeface="Arial" pitchFamily="34" charset="0"/>
                <a:ea typeface="Geneva"/>
                <a:cs typeface="Geneva"/>
              </a:defRPr>
            </a:lvl5pPr>
            <a:lvl6pPr marL="2514600" indent="-228600" defTabSz="457200" eaLnBrk="0" fontAlgn="base" hangingPunct="0">
              <a:spcBef>
                <a:spcPct val="0"/>
              </a:spcBef>
              <a:spcAft>
                <a:spcPct val="0"/>
              </a:spcAft>
              <a:defRPr>
                <a:solidFill>
                  <a:schemeClr val="tx1"/>
                </a:solidFill>
                <a:latin typeface="Arial" pitchFamily="34" charset="0"/>
                <a:ea typeface="Geneva"/>
                <a:cs typeface="Geneva"/>
              </a:defRPr>
            </a:lvl6pPr>
            <a:lvl7pPr marL="2971800" indent="-228600" defTabSz="457200" eaLnBrk="0" fontAlgn="base" hangingPunct="0">
              <a:spcBef>
                <a:spcPct val="0"/>
              </a:spcBef>
              <a:spcAft>
                <a:spcPct val="0"/>
              </a:spcAft>
              <a:defRPr>
                <a:solidFill>
                  <a:schemeClr val="tx1"/>
                </a:solidFill>
                <a:latin typeface="Arial" pitchFamily="34" charset="0"/>
                <a:ea typeface="Geneva"/>
                <a:cs typeface="Geneva"/>
              </a:defRPr>
            </a:lvl7pPr>
            <a:lvl8pPr marL="3429000" indent="-228600" defTabSz="457200" eaLnBrk="0" fontAlgn="base" hangingPunct="0">
              <a:spcBef>
                <a:spcPct val="0"/>
              </a:spcBef>
              <a:spcAft>
                <a:spcPct val="0"/>
              </a:spcAft>
              <a:defRPr>
                <a:solidFill>
                  <a:schemeClr val="tx1"/>
                </a:solidFill>
                <a:latin typeface="Arial" pitchFamily="34" charset="0"/>
                <a:ea typeface="Geneva"/>
                <a:cs typeface="Geneva"/>
              </a:defRPr>
            </a:lvl8pPr>
            <a:lvl9pPr marL="3886200" indent="-228600" defTabSz="457200" eaLnBrk="0" fontAlgn="base" hangingPunct="0">
              <a:spcBef>
                <a:spcPct val="0"/>
              </a:spcBef>
              <a:spcAft>
                <a:spcPct val="0"/>
              </a:spcAft>
              <a:defRPr>
                <a:solidFill>
                  <a:schemeClr val="tx1"/>
                </a:solidFill>
                <a:latin typeface="Arial" pitchFamily="34" charset="0"/>
                <a:ea typeface="Geneva"/>
                <a:cs typeface="Geneva"/>
              </a:defRPr>
            </a:lvl9pPr>
          </a:lstStyle>
          <a:p>
            <a:pPr algn="ctr" eaLnBrk="1" hangingPunct="1"/>
            <a:r>
              <a:rPr lang="en-US" sz="1400">
                <a:solidFill>
                  <a:schemeClr val="bg1"/>
                </a:solidFill>
                <a:cs typeface="Arial" pitchFamily="34" charset="0"/>
              </a:rPr>
              <a:t>Communication Protocols</a:t>
            </a:r>
          </a:p>
        </p:txBody>
      </p:sp>
      <p:sp>
        <p:nvSpPr>
          <p:cNvPr id="27" name="TextBox 26"/>
          <p:cNvSpPr txBox="1">
            <a:spLocks noChangeArrowheads="1"/>
          </p:cNvSpPr>
          <p:nvPr/>
        </p:nvSpPr>
        <p:spPr bwMode="auto">
          <a:xfrm>
            <a:off x="4675188" y="4849813"/>
            <a:ext cx="1457325"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Geneva"/>
                <a:cs typeface="Geneva"/>
              </a:defRPr>
            </a:lvl1pPr>
            <a:lvl2pPr marL="742950" indent="-285750" eaLnBrk="0" hangingPunct="0">
              <a:defRPr>
                <a:solidFill>
                  <a:schemeClr val="tx1"/>
                </a:solidFill>
                <a:latin typeface="Arial" pitchFamily="34" charset="0"/>
                <a:ea typeface="Geneva"/>
                <a:cs typeface="Geneva"/>
              </a:defRPr>
            </a:lvl2pPr>
            <a:lvl3pPr marL="1143000" indent="-228600" eaLnBrk="0" hangingPunct="0">
              <a:defRPr>
                <a:solidFill>
                  <a:schemeClr val="tx1"/>
                </a:solidFill>
                <a:latin typeface="Arial" pitchFamily="34" charset="0"/>
                <a:ea typeface="Geneva"/>
                <a:cs typeface="Geneva"/>
              </a:defRPr>
            </a:lvl3pPr>
            <a:lvl4pPr marL="1600200" indent="-228600" eaLnBrk="0" hangingPunct="0">
              <a:defRPr>
                <a:solidFill>
                  <a:schemeClr val="tx1"/>
                </a:solidFill>
                <a:latin typeface="Arial" pitchFamily="34" charset="0"/>
                <a:ea typeface="Geneva"/>
                <a:cs typeface="Geneva"/>
              </a:defRPr>
            </a:lvl4pPr>
            <a:lvl5pPr marL="2057400" indent="-228600" eaLnBrk="0" hangingPunct="0">
              <a:defRPr>
                <a:solidFill>
                  <a:schemeClr val="tx1"/>
                </a:solidFill>
                <a:latin typeface="Arial" pitchFamily="34" charset="0"/>
                <a:ea typeface="Geneva"/>
                <a:cs typeface="Geneva"/>
              </a:defRPr>
            </a:lvl5pPr>
            <a:lvl6pPr marL="2514600" indent="-228600" defTabSz="457200" eaLnBrk="0" fontAlgn="base" hangingPunct="0">
              <a:spcBef>
                <a:spcPct val="0"/>
              </a:spcBef>
              <a:spcAft>
                <a:spcPct val="0"/>
              </a:spcAft>
              <a:defRPr>
                <a:solidFill>
                  <a:schemeClr val="tx1"/>
                </a:solidFill>
                <a:latin typeface="Arial" pitchFamily="34" charset="0"/>
                <a:ea typeface="Geneva"/>
                <a:cs typeface="Geneva"/>
              </a:defRPr>
            </a:lvl6pPr>
            <a:lvl7pPr marL="2971800" indent="-228600" defTabSz="457200" eaLnBrk="0" fontAlgn="base" hangingPunct="0">
              <a:spcBef>
                <a:spcPct val="0"/>
              </a:spcBef>
              <a:spcAft>
                <a:spcPct val="0"/>
              </a:spcAft>
              <a:defRPr>
                <a:solidFill>
                  <a:schemeClr val="tx1"/>
                </a:solidFill>
                <a:latin typeface="Arial" pitchFamily="34" charset="0"/>
                <a:ea typeface="Geneva"/>
                <a:cs typeface="Geneva"/>
              </a:defRPr>
            </a:lvl7pPr>
            <a:lvl8pPr marL="3429000" indent="-228600" defTabSz="457200" eaLnBrk="0" fontAlgn="base" hangingPunct="0">
              <a:spcBef>
                <a:spcPct val="0"/>
              </a:spcBef>
              <a:spcAft>
                <a:spcPct val="0"/>
              </a:spcAft>
              <a:defRPr>
                <a:solidFill>
                  <a:schemeClr val="tx1"/>
                </a:solidFill>
                <a:latin typeface="Arial" pitchFamily="34" charset="0"/>
                <a:ea typeface="Geneva"/>
                <a:cs typeface="Geneva"/>
              </a:defRPr>
            </a:lvl8pPr>
            <a:lvl9pPr marL="3886200" indent="-228600" defTabSz="457200" eaLnBrk="0" fontAlgn="base" hangingPunct="0">
              <a:spcBef>
                <a:spcPct val="0"/>
              </a:spcBef>
              <a:spcAft>
                <a:spcPct val="0"/>
              </a:spcAft>
              <a:defRPr>
                <a:solidFill>
                  <a:schemeClr val="tx1"/>
                </a:solidFill>
                <a:latin typeface="Arial" pitchFamily="34" charset="0"/>
                <a:ea typeface="Geneva"/>
                <a:cs typeface="Geneva"/>
              </a:defRPr>
            </a:lvl9pPr>
          </a:lstStyle>
          <a:p>
            <a:pPr algn="ctr" eaLnBrk="1" hangingPunct="1"/>
            <a:r>
              <a:rPr lang="en-US" sz="1500">
                <a:solidFill>
                  <a:schemeClr val="bg1"/>
                </a:solidFill>
                <a:cs typeface="Arial" pitchFamily="34" charset="0"/>
              </a:rPr>
              <a:t>Interoperability</a:t>
            </a:r>
          </a:p>
        </p:txBody>
      </p:sp>
      <p:sp>
        <p:nvSpPr>
          <p:cNvPr id="28" name="TextBox 27"/>
          <p:cNvSpPr txBox="1">
            <a:spLocks noChangeArrowheads="1"/>
          </p:cNvSpPr>
          <p:nvPr/>
        </p:nvSpPr>
        <p:spPr bwMode="auto">
          <a:xfrm>
            <a:off x="5694363" y="3363913"/>
            <a:ext cx="1090612"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Geneva"/>
                <a:cs typeface="Geneva"/>
              </a:defRPr>
            </a:lvl1pPr>
            <a:lvl2pPr marL="742950" indent="-285750" eaLnBrk="0" hangingPunct="0">
              <a:defRPr>
                <a:solidFill>
                  <a:schemeClr val="tx1"/>
                </a:solidFill>
                <a:latin typeface="Arial" pitchFamily="34" charset="0"/>
                <a:ea typeface="Geneva"/>
                <a:cs typeface="Geneva"/>
              </a:defRPr>
            </a:lvl2pPr>
            <a:lvl3pPr marL="1143000" indent="-228600" eaLnBrk="0" hangingPunct="0">
              <a:defRPr>
                <a:solidFill>
                  <a:schemeClr val="tx1"/>
                </a:solidFill>
                <a:latin typeface="Arial" pitchFamily="34" charset="0"/>
                <a:ea typeface="Geneva"/>
                <a:cs typeface="Geneva"/>
              </a:defRPr>
            </a:lvl3pPr>
            <a:lvl4pPr marL="1600200" indent="-228600" eaLnBrk="0" hangingPunct="0">
              <a:defRPr>
                <a:solidFill>
                  <a:schemeClr val="tx1"/>
                </a:solidFill>
                <a:latin typeface="Arial" pitchFamily="34" charset="0"/>
                <a:ea typeface="Geneva"/>
                <a:cs typeface="Geneva"/>
              </a:defRPr>
            </a:lvl4pPr>
            <a:lvl5pPr marL="2057400" indent="-228600" eaLnBrk="0" hangingPunct="0">
              <a:defRPr>
                <a:solidFill>
                  <a:schemeClr val="tx1"/>
                </a:solidFill>
                <a:latin typeface="Arial" pitchFamily="34" charset="0"/>
                <a:ea typeface="Geneva"/>
                <a:cs typeface="Geneva"/>
              </a:defRPr>
            </a:lvl5pPr>
            <a:lvl6pPr marL="2514600" indent="-228600" defTabSz="457200" eaLnBrk="0" fontAlgn="base" hangingPunct="0">
              <a:spcBef>
                <a:spcPct val="0"/>
              </a:spcBef>
              <a:spcAft>
                <a:spcPct val="0"/>
              </a:spcAft>
              <a:defRPr>
                <a:solidFill>
                  <a:schemeClr val="tx1"/>
                </a:solidFill>
                <a:latin typeface="Arial" pitchFamily="34" charset="0"/>
                <a:ea typeface="Geneva"/>
                <a:cs typeface="Geneva"/>
              </a:defRPr>
            </a:lvl6pPr>
            <a:lvl7pPr marL="2971800" indent="-228600" defTabSz="457200" eaLnBrk="0" fontAlgn="base" hangingPunct="0">
              <a:spcBef>
                <a:spcPct val="0"/>
              </a:spcBef>
              <a:spcAft>
                <a:spcPct val="0"/>
              </a:spcAft>
              <a:defRPr>
                <a:solidFill>
                  <a:schemeClr val="tx1"/>
                </a:solidFill>
                <a:latin typeface="Arial" pitchFamily="34" charset="0"/>
                <a:ea typeface="Geneva"/>
                <a:cs typeface="Geneva"/>
              </a:defRPr>
            </a:lvl7pPr>
            <a:lvl8pPr marL="3429000" indent="-228600" defTabSz="457200" eaLnBrk="0" fontAlgn="base" hangingPunct="0">
              <a:spcBef>
                <a:spcPct val="0"/>
              </a:spcBef>
              <a:spcAft>
                <a:spcPct val="0"/>
              </a:spcAft>
              <a:defRPr>
                <a:solidFill>
                  <a:schemeClr val="tx1"/>
                </a:solidFill>
                <a:latin typeface="Arial" pitchFamily="34" charset="0"/>
                <a:ea typeface="Geneva"/>
                <a:cs typeface="Geneva"/>
              </a:defRPr>
            </a:lvl8pPr>
            <a:lvl9pPr marL="3886200" indent="-228600" defTabSz="457200" eaLnBrk="0" fontAlgn="base" hangingPunct="0">
              <a:spcBef>
                <a:spcPct val="0"/>
              </a:spcBef>
              <a:spcAft>
                <a:spcPct val="0"/>
              </a:spcAft>
              <a:defRPr>
                <a:solidFill>
                  <a:schemeClr val="tx1"/>
                </a:solidFill>
                <a:latin typeface="Arial" pitchFamily="34" charset="0"/>
                <a:ea typeface="Geneva"/>
                <a:cs typeface="Geneva"/>
              </a:defRPr>
            </a:lvl9pPr>
          </a:lstStyle>
          <a:p>
            <a:pPr algn="ctr" eaLnBrk="1" hangingPunct="1"/>
            <a:r>
              <a:rPr lang="en-US" sz="1500">
                <a:solidFill>
                  <a:schemeClr val="bg1"/>
                </a:solidFill>
                <a:cs typeface="Arial" pitchFamily="34" charset="0"/>
              </a:rPr>
              <a:t>Cyber Security</a:t>
            </a:r>
          </a:p>
        </p:txBody>
      </p:sp>
      <p:sp>
        <p:nvSpPr>
          <p:cNvPr id="31" name="Hexagon 30"/>
          <p:cNvSpPr/>
          <p:nvPr/>
        </p:nvSpPr>
        <p:spPr>
          <a:xfrm rot="5400000">
            <a:off x="2967832" y="4382293"/>
            <a:ext cx="1676400" cy="1458913"/>
          </a:xfrm>
          <a:prstGeom prst="hexagon">
            <a:avLst>
              <a:gd name="adj" fmla="val 25000"/>
              <a:gd name="vf" fmla="val 115470"/>
            </a:avLst>
          </a:prstGeom>
        </p:spPr>
        <p:style>
          <a:lnRef idx="0">
            <a:schemeClr val="lt1">
              <a:hueOff val="0"/>
              <a:satOff val="0"/>
              <a:lumOff val="0"/>
              <a:alphaOff val="0"/>
            </a:schemeClr>
          </a:lnRef>
          <a:fillRef idx="3">
            <a:schemeClr val="accent1">
              <a:shade val="50000"/>
              <a:hueOff val="0"/>
              <a:satOff val="0"/>
              <a:lumOff val="0"/>
              <a:alphaOff val="0"/>
            </a:schemeClr>
          </a:fillRef>
          <a:effectRef idx="2">
            <a:schemeClr val="accent1">
              <a:shade val="50000"/>
              <a:hueOff val="0"/>
              <a:satOff val="0"/>
              <a:lumOff val="0"/>
              <a:alphaOff val="0"/>
            </a:schemeClr>
          </a:effectRef>
          <a:fontRef idx="minor">
            <a:schemeClr val="lt1"/>
          </a:fontRef>
        </p:style>
      </p:sp>
      <p:sp>
        <p:nvSpPr>
          <p:cNvPr id="32" name="TextBox 31"/>
          <p:cNvSpPr txBox="1">
            <a:spLocks noChangeArrowheads="1"/>
          </p:cNvSpPr>
          <p:nvPr/>
        </p:nvSpPr>
        <p:spPr bwMode="auto">
          <a:xfrm>
            <a:off x="3259138" y="4800600"/>
            <a:ext cx="108902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Geneva"/>
                <a:cs typeface="Geneva"/>
              </a:defRPr>
            </a:lvl1pPr>
            <a:lvl2pPr marL="742950" indent="-285750" eaLnBrk="0" hangingPunct="0">
              <a:defRPr>
                <a:solidFill>
                  <a:schemeClr val="tx1"/>
                </a:solidFill>
                <a:latin typeface="Arial" pitchFamily="34" charset="0"/>
                <a:ea typeface="Geneva"/>
                <a:cs typeface="Geneva"/>
              </a:defRPr>
            </a:lvl2pPr>
            <a:lvl3pPr marL="1143000" indent="-228600" eaLnBrk="0" hangingPunct="0">
              <a:defRPr>
                <a:solidFill>
                  <a:schemeClr val="tx1"/>
                </a:solidFill>
                <a:latin typeface="Arial" pitchFamily="34" charset="0"/>
                <a:ea typeface="Geneva"/>
                <a:cs typeface="Geneva"/>
              </a:defRPr>
            </a:lvl3pPr>
            <a:lvl4pPr marL="1600200" indent="-228600" eaLnBrk="0" hangingPunct="0">
              <a:defRPr>
                <a:solidFill>
                  <a:schemeClr val="tx1"/>
                </a:solidFill>
                <a:latin typeface="Arial" pitchFamily="34" charset="0"/>
                <a:ea typeface="Geneva"/>
                <a:cs typeface="Geneva"/>
              </a:defRPr>
            </a:lvl4pPr>
            <a:lvl5pPr marL="2057400" indent="-228600" eaLnBrk="0" hangingPunct="0">
              <a:defRPr>
                <a:solidFill>
                  <a:schemeClr val="tx1"/>
                </a:solidFill>
                <a:latin typeface="Arial" pitchFamily="34" charset="0"/>
                <a:ea typeface="Geneva"/>
                <a:cs typeface="Geneva"/>
              </a:defRPr>
            </a:lvl5pPr>
            <a:lvl6pPr marL="2514600" indent="-228600" defTabSz="457200" eaLnBrk="0" fontAlgn="base" hangingPunct="0">
              <a:spcBef>
                <a:spcPct val="0"/>
              </a:spcBef>
              <a:spcAft>
                <a:spcPct val="0"/>
              </a:spcAft>
              <a:defRPr>
                <a:solidFill>
                  <a:schemeClr val="tx1"/>
                </a:solidFill>
                <a:latin typeface="Arial" pitchFamily="34" charset="0"/>
                <a:ea typeface="Geneva"/>
                <a:cs typeface="Geneva"/>
              </a:defRPr>
            </a:lvl6pPr>
            <a:lvl7pPr marL="2971800" indent="-228600" defTabSz="457200" eaLnBrk="0" fontAlgn="base" hangingPunct="0">
              <a:spcBef>
                <a:spcPct val="0"/>
              </a:spcBef>
              <a:spcAft>
                <a:spcPct val="0"/>
              </a:spcAft>
              <a:defRPr>
                <a:solidFill>
                  <a:schemeClr val="tx1"/>
                </a:solidFill>
                <a:latin typeface="Arial" pitchFamily="34" charset="0"/>
                <a:ea typeface="Geneva"/>
                <a:cs typeface="Geneva"/>
              </a:defRPr>
            </a:lvl7pPr>
            <a:lvl8pPr marL="3429000" indent="-228600" defTabSz="457200" eaLnBrk="0" fontAlgn="base" hangingPunct="0">
              <a:spcBef>
                <a:spcPct val="0"/>
              </a:spcBef>
              <a:spcAft>
                <a:spcPct val="0"/>
              </a:spcAft>
              <a:defRPr>
                <a:solidFill>
                  <a:schemeClr val="tx1"/>
                </a:solidFill>
                <a:latin typeface="Arial" pitchFamily="34" charset="0"/>
                <a:ea typeface="Geneva"/>
                <a:cs typeface="Geneva"/>
              </a:defRPr>
            </a:lvl8pPr>
            <a:lvl9pPr marL="3886200" indent="-228600" defTabSz="457200" eaLnBrk="0" fontAlgn="base" hangingPunct="0">
              <a:spcBef>
                <a:spcPct val="0"/>
              </a:spcBef>
              <a:spcAft>
                <a:spcPct val="0"/>
              </a:spcAft>
              <a:defRPr>
                <a:solidFill>
                  <a:schemeClr val="tx1"/>
                </a:solidFill>
                <a:latin typeface="Arial" pitchFamily="34" charset="0"/>
                <a:ea typeface="Geneva"/>
                <a:cs typeface="Geneva"/>
              </a:defRPr>
            </a:lvl9pPr>
          </a:lstStyle>
          <a:p>
            <a:pPr algn="ctr" eaLnBrk="1" hangingPunct="1"/>
            <a:r>
              <a:rPr lang="en-US" sz="1500">
                <a:solidFill>
                  <a:schemeClr val="bg1"/>
                </a:solidFill>
                <a:cs typeface="Arial" pitchFamily="34" charset="0"/>
              </a:rPr>
              <a:t>Functional Safety</a:t>
            </a:r>
          </a:p>
        </p:txBody>
      </p:sp>
    </p:spTree>
    <p:extLst>
      <p:ext uri="{BB962C8B-B14F-4D97-AF65-F5344CB8AC3E}">
        <p14:creationId xmlns:p14="http://schemas.microsoft.com/office/powerpoint/2010/main" val="10926415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7"/>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2"/>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6" grpId="0"/>
      <p:bldP spid="27" grpId="0"/>
      <p:bldP spid="28" grpId="0"/>
      <p:bldP spid="32" grpId="0"/>
    </p:bldLst>
  </p:timing>
</p:sld>
</file>

<file path=ppt/theme/theme1.xml><?xml version="1.0" encoding="utf-8"?>
<a:theme xmlns:a="http://schemas.openxmlformats.org/drawingml/2006/main" name="ULTemplate">
  <a:themeElements>
    <a:clrScheme name="Custom 4">
      <a:dk1>
        <a:srgbClr val="000000"/>
      </a:dk1>
      <a:lt1>
        <a:sysClr val="window" lastClr="FFFFFF"/>
      </a:lt1>
      <a:dk2>
        <a:srgbClr val="C20632"/>
      </a:dk2>
      <a:lt2>
        <a:srgbClr val="D1C7B6"/>
      </a:lt2>
      <a:accent1>
        <a:srgbClr val="C70932"/>
      </a:accent1>
      <a:accent2>
        <a:srgbClr val="F58517"/>
      </a:accent2>
      <a:accent3>
        <a:srgbClr val="93C94B"/>
      </a:accent3>
      <a:accent4>
        <a:srgbClr val="3E9E33"/>
      </a:accent4>
      <a:accent5>
        <a:srgbClr val="54A4A0"/>
      </a:accent5>
      <a:accent6>
        <a:srgbClr val="0C6E7A"/>
      </a:accent6>
      <a:hlink>
        <a:srgbClr val="C30034"/>
      </a:hlink>
      <a:folHlink>
        <a:srgbClr val="B2B2B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dirty="0" err="1" smtClean="0">
            <a:latin typeface="Arial" pitchFamily="34" charset="0"/>
            <a:cs typeface="Arial" pitchFamily="34" charset="0"/>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none" rtlCol="0">
        <a:spAutoFit/>
      </a:bodyPr>
      <a:lstStyle>
        <a:defPPr>
          <a:defRPr dirty="0" err="1" smtClean="0">
            <a:latin typeface="Arial" pitchFamily="34" charset="0"/>
            <a:cs typeface="Arial" pitchFamily="34" charset="0"/>
          </a:defRPr>
        </a:defPPr>
      </a:lstStyle>
    </a:txDef>
  </a:objectDefaults>
  <a:extraClrSchemeLst/>
</a:theme>
</file>

<file path=ppt/theme/theme2.xml><?xml version="1.0" encoding="utf-8"?>
<a:theme xmlns:a="http://schemas.openxmlformats.org/drawingml/2006/main" name="UL Boundless-28">
  <a:themeElements>
    <a:clrScheme name="UL Color Theme">
      <a:dk1>
        <a:srgbClr val="58595B"/>
      </a:dk1>
      <a:lt1>
        <a:srgbClr val="FFFFFF"/>
      </a:lt1>
      <a:dk2>
        <a:srgbClr val="8FD400"/>
      </a:dk2>
      <a:lt2>
        <a:srgbClr val="BCBEC0"/>
      </a:lt2>
      <a:accent1>
        <a:srgbClr val="000000"/>
      </a:accent1>
      <a:accent2>
        <a:srgbClr val="BE0F34"/>
      </a:accent2>
      <a:accent3>
        <a:srgbClr val="EF8200"/>
      </a:accent3>
      <a:accent4>
        <a:srgbClr val="007987"/>
      </a:accent4>
      <a:accent5>
        <a:srgbClr val="05BAB7"/>
      </a:accent5>
      <a:accent6>
        <a:srgbClr val="019B35"/>
      </a:accent6>
      <a:hlink>
        <a:srgbClr val="FFD451"/>
      </a:hlink>
      <a:folHlink>
        <a:srgbClr val="93959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dirty="0" err="1" smtClean="0">
            <a:latin typeface="Arial" pitchFamily="34" charset="0"/>
            <a:cs typeface="Arial" pitchFamily="34" charset="0"/>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none" rtlCol="0">
        <a:spAutoFit/>
      </a:bodyPr>
      <a:lstStyle>
        <a:defPPr>
          <a:defRPr dirty="0" err="1" smtClean="0">
            <a:latin typeface="Arial" pitchFamily="34" charset="0"/>
            <a:cs typeface="Arial" pitchFamily="34" charset="0"/>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2584</TotalTime>
  <Words>2326</Words>
  <Application>Microsoft Office PowerPoint</Application>
  <PresentationFormat>On-screen Show (4:3)</PresentationFormat>
  <Paragraphs>304</Paragraphs>
  <Slides>20</Slides>
  <Notes>14</Notes>
  <HiddenSlides>0</HiddenSlides>
  <MMClips>0</MMClips>
  <ScaleCrop>false</ScaleCrop>
  <HeadingPairs>
    <vt:vector size="4" baseType="variant">
      <vt:variant>
        <vt:lpstr>Theme</vt:lpstr>
      </vt:variant>
      <vt:variant>
        <vt:i4>2</vt:i4>
      </vt:variant>
      <vt:variant>
        <vt:lpstr>Slide Titles</vt:lpstr>
      </vt:variant>
      <vt:variant>
        <vt:i4>20</vt:i4>
      </vt:variant>
    </vt:vector>
  </HeadingPairs>
  <TitlesOfParts>
    <vt:vector size="22" baseType="lpstr">
      <vt:lpstr>ULTemplate</vt:lpstr>
      <vt:lpstr>UL Boundless-28</vt:lpstr>
      <vt:lpstr>UL and The Smart Grid</vt:lpstr>
      <vt:lpstr>PowerPoint Presentation</vt:lpstr>
      <vt:lpstr>PowerPoint Presentation</vt:lpstr>
      <vt:lpstr>PowerPoint Presentation</vt:lpstr>
      <vt:lpstr>PowerPoint Presentation</vt:lpstr>
      <vt:lpstr>PowerPoint Presentation</vt:lpstr>
      <vt:lpstr>Smart Grid domain architecture – products</vt:lpstr>
      <vt:lpstr>Smart Grid offers demand side management and load leveling opportunities </vt:lpstr>
      <vt:lpstr>Smart Grid Concerns Include</vt:lpstr>
      <vt:lpstr>Changes in network monitoring and control systems requires evaluation of new features but also raises safety and security concerns </vt:lpstr>
      <vt:lpstr>Global Opportunities</vt:lpstr>
      <vt:lpstr>Industry needs to define opportunity and alleviate customer concerns</vt:lpstr>
      <vt:lpstr>Industrial Cyber Security</vt:lpstr>
      <vt:lpstr>Typical Communication and Interoperability Standards in Smart Grid Network </vt:lpstr>
      <vt:lpstr>UL’s Involvement</vt:lpstr>
      <vt:lpstr>UL Smart Grid Service Offerings</vt:lpstr>
      <vt:lpstr>Subject 2744: Safety of Products in Smart Environments</vt:lpstr>
      <vt:lpstr>PowerPoint Presentation</vt:lpstr>
      <vt:lpstr>PowerPoint Presentation</vt:lpstr>
      <vt:lpstr>Questions?</vt:lpstr>
    </vt:vector>
  </TitlesOfParts>
  <Company>Rasputin School of Magic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Helvetica bold 30 pts two lines</dc:title>
  <dc:creator>T. Player</dc:creator>
  <cp:lastModifiedBy>Derek Greenauer</cp:lastModifiedBy>
  <cp:revision>199</cp:revision>
  <cp:lastPrinted>2011-08-05T17:49:21Z</cp:lastPrinted>
  <dcterms:created xsi:type="dcterms:W3CDTF">2010-12-21T03:48:07Z</dcterms:created>
  <dcterms:modified xsi:type="dcterms:W3CDTF">2012-01-20T15:40:04Z</dcterms:modified>
</cp:coreProperties>
</file>